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3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FC05CC-EE91-4A50-9493-F13F5815B640}"/>
              </a:ext>
            </a:extLst>
          </p:cNvPr>
          <p:cNvGrpSpPr/>
          <p:nvPr/>
        </p:nvGrpSpPr>
        <p:grpSpPr>
          <a:xfrm>
            <a:off x="806569" y="1392762"/>
            <a:ext cx="2470032" cy="1769738"/>
            <a:chOff x="1161145" y="650958"/>
            <a:chExt cx="3799787" cy="2722485"/>
          </a:xfrm>
          <a:solidFill>
            <a:schemeClr val="bg1">
              <a:lumMod val="65000"/>
            </a:schemeClr>
          </a:solid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42774AE-7FF4-4252-86CE-64ADC2B511A5}"/>
                </a:ext>
              </a:extLst>
            </p:cNvPr>
            <p:cNvGrpSpPr/>
            <p:nvPr/>
          </p:nvGrpSpPr>
          <p:grpSpPr>
            <a:xfrm>
              <a:off x="3840546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BA8D85E-B826-46C0-BB94-879EFD7B94C6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3D9325A-D101-45BE-B555-65F5A00567D5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C788944-0FDF-4117-ACD6-3E4DA51D3285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749010F-A86B-4957-A53A-79852C1DAB24}"/>
                </a:ext>
              </a:extLst>
            </p:cNvPr>
            <p:cNvSpPr/>
            <p:nvPr/>
          </p:nvSpPr>
          <p:spPr>
            <a:xfrm rot="10800000" flipV="1">
              <a:off x="2611365" y="2161802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534D412-E476-4911-933B-50FFD32F4DCC}"/>
                </a:ext>
              </a:extLst>
            </p:cNvPr>
            <p:cNvGrpSpPr/>
            <p:nvPr/>
          </p:nvGrpSpPr>
          <p:grpSpPr>
            <a:xfrm>
              <a:off x="1161145" y="650958"/>
              <a:ext cx="3799787" cy="2722485"/>
              <a:chOff x="1480873" y="1082917"/>
              <a:chExt cx="5541083" cy="3970095"/>
            </a:xfrm>
            <a:grpFill/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BEF3599-5F8D-4F8D-8754-08440C8BA02F}"/>
                  </a:ext>
                </a:extLst>
              </p:cNvPr>
              <p:cNvSpPr/>
              <p:nvPr/>
            </p:nvSpPr>
            <p:spPr>
              <a:xfrm rot="12600000">
                <a:off x="1480873" y="291389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7EB2A6F3-95D6-4B70-80C5-9EB774D36BF2}"/>
                  </a:ext>
                </a:extLst>
              </p:cNvPr>
              <p:cNvSpPr/>
              <p:nvPr/>
            </p:nvSpPr>
            <p:spPr>
              <a:xfrm rot="9167816">
                <a:off x="6507374" y="1257381"/>
                <a:ext cx="332956" cy="1796833"/>
              </a:xfrm>
              <a:prstGeom prst="moon">
                <a:avLst>
                  <a:gd name="adj" fmla="val 27534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C8CF3FA-ABB4-4B63-8520-79CA31CB2E7C}"/>
                  </a:ext>
                </a:extLst>
              </p:cNvPr>
              <p:cNvSpPr/>
              <p:nvPr/>
            </p:nvSpPr>
            <p:spPr>
              <a:xfrm>
                <a:off x="3232149" y="1339849"/>
                <a:ext cx="3441702" cy="2614343"/>
              </a:xfrm>
              <a:custGeom>
                <a:avLst/>
                <a:gdLst>
                  <a:gd name="connsiteX0" fmla="*/ 2639321 w 3441702"/>
                  <a:gd name="connsiteY0" fmla="*/ 0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18660 h 2627990"/>
                  <a:gd name="connsiteX1" fmla="*/ 2878015 w 3441702"/>
                  <a:gd name="connsiteY1" fmla="*/ 13647 h 2627990"/>
                  <a:gd name="connsiteX2" fmla="*/ 3441702 w 3441702"/>
                  <a:gd name="connsiteY2" fmla="*/ 577334 h 2627990"/>
                  <a:gd name="connsiteX3" fmla="*/ 3441702 w 3441702"/>
                  <a:gd name="connsiteY3" fmla="*/ 1289997 h 2627990"/>
                  <a:gd name="connsiteX4" fmla="*/ 3150246 w 3441702"/>
                  <a:gd name="connsiteY4" fmla="*/ 2101874 h 2627990"/>
                  <a:gd name="connsiteX5" fmla="*/ 3100028 w 3441702"/>
                  <a:gd name="connsiteY5" fmla="*/ 2157128 h 2627990"/>
                  <a:gd name="connsiteX6" fmla="*/ 3084139 w 3441702"/>
                  <a:gd name="connsiteY6" fmla="*/ 2200149 h 2627990"/>
                  <a:gd name="connsiteX7" fmla="*/ 1813770 w 3441702"/>
                  <a:gd name="connsiteY7" fmla="*/ 2627990 h 2627990"/>
                  <a:gd name="connsiteX8" fmla="*/ 1309031 w 3441702"/>
                  <a:gd name="connsiteY8" fmla="*/ 2585882 h 2627990"/>
                  <a:gd name="connsiteX9" fmla="*/ 1206123 w 3441702"/>
                  <a:gd name="connsiteY9" fmla="*/ 2562801 h 2627990"/>
                  <a:gd name="connsiteX10" fmla="*/ 1145851 w 3441702"/>
                  <a:gd name="connsiteY10" fmla="*/ 2559757 h 2627990"/>
                  <a:gd name="connsiteX11" fmla="*/ 0 w 3441702"/>
                  <a:gd name="connsiteY11" fmla="*/ 1289997 h 2627990"/>
                  <a:gd name="connsiteX12" fmla="*/ 0 w 3441702"/>
                  <a:gd name="connsiteY12" fmla="*/ 577334 h 2627990"/>
                  <a:gd name="connsiteX13" fmla="*/ 344275 w 3441702"/>
                  <a:gd name="connsiteY13" fmla="*/ 57944 h 2627990"/>
                  <a:gd name="connsiteX14" fmla="*/ 435673 w 3441702"/>
                  <a:gd name="connsiteY14" fmla="*/ 29573 h 2627990"/>
                  <a:gd name="connsiteX15" fmla="*/ 522456 w 3441702"/>
                  <a:gd name="connsiteY15" fmla="*/ 49146 h 2627990"/>
                  <a:gd name="connsiteX16" fmla="*/ 1504160 w 3441702"/>
                  <a:gd name="connsiteY16" fmla="*/ 139588 h 2627990"/>
                  <a:gd name="connsiteX17" fmla="*/ 2621035 w 3441702"/>
                  <a:gd name="connsiteY17" fmla="*/ 18660 h 2627990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41702" h="2614343">
                    <a:moveTo>
                      <a:pt x="2621035" y="5013"/>
                    </a:moveTo>
                    <a:lnTo>
                      <a:pt x="2878015" y="0"/>
                    </a:lnTo>
                    <a:cubicBezTo>
                      <a:pt x="3189331" y="0"/>
                      <a:pt x="3441702" y="252371"/>
                      <a:pt x="3441702" y="563687"/>
                    </a:cubicBezTo>
                    <a:lnTo>
                      <a:pt x="3441702" y="1276350"/>
                    </a:lnTo>
                    <a:cubicBezTo>
                      <a:pt x="3441702" y="1584748"/>
                      <a:pt x="3332325" y="1867599"/>
                      <a:pt x="3150246" y="2088227"/>
                    </a:cubicBezTo>
                    <a:lnTo>
                      <a:pt x="3100028" y="2143481"/>
                    </a:lnTo>
                    <a:lnTo>
                      <a:pt x="3084139" y="2186502"/>
                    </a:lnTo>
                    <a:cubicBezTo>
                      <a:pt x="2963225" y="2430670"/>
                      <a:pt x="2440406" y="2614343"/>
                      <a:pt x="1813770" y="2614343"/>
                    </a:cubicBezTo>
                    <a:cubicBezTo>
                      <a:pt x="1634732" y="2614343"/>
                      <a:pt x="1464168" y="2599349"/>
                      <a:pt x="1309031" y="2572235"/>
                    </a:cubicBezTo>
                    <a:lnTo>
                      <a:pt x="1206123" y="2549154"/>
                    </a:lnTo>
                    <a:lnTo>
                      <a:pt x="1145851" y="2546110"/>
                    </a:lnTo>
                    <a:cubicBezTo>
                      <a:pt x="502243" y="2480749"/>
                      <a:pt x="0" y="1937202"/>
                      <a:pt x="0" y="1276350"/>
                    </a:cubicBezTo>
                    <a:lnTo>
                      <a:pt x="0" y="563687"/>
                    </a:lnTo>
                    <a:cubicBezTo>
                      <a:pt x="0" y="330200"/>
                      <a:pt x="141959" y="129870"/>
                      <a:pt x="344275" y="44297"/>
                    </a:cubicBezTo>
                    <a:lnTo>
                      <a:pt x="435673" y="15926"/>
                    </a:lnTo>
                    <a:lnTo>
                      <a:pt x="522456" y="35499"/>
                    </a:lnTo>
                    <a:cubicBezTo>
                      <a:pt x="802689" y="92599"/>
                      <a:pt x="1140515" y="125941"/>
                      <a:pt x="1504160" y="125941"/>
                    </a:cubicBezTo>
                    <a:cubicBezTo>
                      <a:pt x="1928413" y="125941"/>
                      <a:pt x="2317523" y="80559"/>
                      <a:pt x="2621035" y="5013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048006C-5833-4066-983D-BADCB3EFA2CB}"/>
                  </a:ext>
                </a:extLst>
              </p:cNvPr>
              <p:cNvSpPr/>
              <p:nvPr/>
            </p:nvSpPr>
            <p:spPr>
              <a:xfrm rot="10800000" flipV="1">
                <a:off x="3455987" y="3338511"/>
                <a:ext cx="809625" cy="1714501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6FDB99C-B9AC-444C-9C6F-D003F912F1E3}"/>
                  </a:ext>
                </a:extLst>
              </p:cNvPr>
              <p:cNvSpPr/>
              <p:nvPr/>
            </p:nvSpPr>
            <p:spPr>
              <a:xfrm>
                <a:off x="3539203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F4924785-D76C-4738-BEA2-7881D9B817CE}"/>
                  </a:ext>
                </a:extLst>
              </p:cNvPr>
              <p:cNvSpPr/>
              <p:nvPr/>
            </p:nvSpPr>
            <p:spPr>
              <a:xfrm>
                <a:off x="3722561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5B2083A-711D-4072-A471-FDB63ECAF4EE}"/>
                  </a:ext>
                </a:extLst>
              </p:cNvPr>
              <p:cNvSpPr/>
              <p:nvPr/>
            </p:nvSpPr>
            <p:spPr>
              <a:xfrm>
                <a:off x="5372100" y="3216275"/>
                <a:ext cx="1077911" cy="1836737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EDA3098-AD49-423C-918C-ABE78ED0929B}"/>
                  </a:ext>
                </a:extLst>
              </p:cNvPr>
              <p:cNvSpPr/>
              <p:nvPr/>
            </p:nvSpPr>
            <p:spPr>
              <a:xfrm>
                <a:off x="5720426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CCB1A2A-FE3B-45E6-AE04-637E9CC19AF9}"/>
                  </a:ext>
                </a:extLst>
              </p:cNvPr>
              <p:cNvSpPr/>
              <p:nvPr/>
            </p:nvSpPr>
            <p:spPr>
              <a:xfrm>
                <a:off x="5903784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B241DBD6-14FA-42DE-9C4D-1973EFC67E12}"/>
                  </a:ext>
                </a:extLst>
              </p:cNvPr>
              <p:cNvSpPr/>
              <p:nvPr/>
            </p:nvSpPr>
            <p:spPr>
              <a:xfrm rot="1029784">
                <a:off x="6869302" y="2779871"/>
                <a:ext cx="152654" cy="328611"/>
              </a:xfrm>
              <a:prstGeom prst="trapezoid">
                <a:avLst>
                  <a:gd name="adj" fmla="val 2376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1EBF570-4E44-46E2-951F-00E4BABEA632}"/>
                  </a:ext>
                </a:extLst>
              </p:cNvPr>
              <p:cNvSpPr/>
              <p:nvPr/>
            </p:nvSpPr>
            <p:spPr>
              <a:xfrm rot="18000000">
                <a:off x="1804341" y="1596665"/>
                <a:ext cx="2352265" cy="1791590"/>
              </a:xfrm>
              <a:custGeom>
                <a:avLst/>
                <a:gdLst>
                  <a:gd name="connsiteX0" fmla="*/ 2247554 w 2353048"/>
                  <a:gd name="connsiteY0" fmla="*/ 272340 h 1791590"/>
                  <a:gd name="connsiteX1" fmla="*/ 2353048 w 2353048"/>
                  <a:gd name="connsiteY1" fmla="*/ 617705 h 1791590"/>
                  <a:gd name="connsiteX2" fmla="*/ 2353048 w 2353048"/>
                  <a:gd name="connsiteY2" fmla="*/ 1129862 h 1791590"/>
                  <a:gd name="connsiteX3" fmla="*/ 1397096 w 2353048"/>
                  <a:gd name="connsiteY3" fmla="*/ 1791590 h 1791590"/>
                  <a:gd name="connsiteX4" fmla="*/ 98035 w 2353048"/>
                  <a:gd name="connsiteY4" fmla="*/ 1134510 h 1791590"/>
                  <a:gd name="connsiteX5" fmla="*/ 2764 w 2353048"/>
                  <a:gd name="connsiteY5" fmla="*/ 995228 h 1791590"/>
                  <a:gd name="connsiteX6" fmla="*/ 0 w 2353048"/>
                  <a:gd name="connsiteY6" fmla="*/ 968062 h 1791590"/>
                  <a:gd name="connsiteX7" fmla="*/ 253227 w 2353048"/>
                  <a:gd name="connsiteY7" fmla="*/ 815353 h 1791590"/>
                  <a:gd name="connsiteX8" fmla="*/ 44067 w 2353048"/>
                  <a:gd name="connsiteY8" fmla="*/ 766050 h 1791590"/>
                  <a:gd name="connsiteX9" fmla="*/ 52544 w 2353048"/>
                  <a:gd name="connsiteY9" fmla="*/ 742965 h 1791590"/>
                  <a:gd name="connsiteX10" fmla="*/ 80687 w 2353048"/>
                  <a:gd name="connsiteY10" fmla="*/ 617705 h 1791590"/>
                  <a:gd name="connsiteX11" fmla="*/ 698392 w 2353048"/>
                  <a:gd name="connsiteY11" fmla="*/ 0 h 1791590"/>
                  <a:gd name="connsiteX12" fmla="*/ 1735343 w 2353048"/>
                  <a:gd name="connsiteY12" fmla="*/ 0 h 1791590"/>
                  <a:gd name="connsiteX13" fmla="*/ 2247554 w 2353048"/>
                  <a:gd name="connsiteY13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52265" h="1791590">
                    <a:moveTo>
                      <a:pt x="2246771" y="272340"/>
                    </a:moveTo>
                    <a:cubicBezTo>
                      <a:pt x="2313374" y="370927"/>
                      <a:pt x="2352265" y="489774"/>
                      <a:pt x="2352265" y="617705"/>
                    </a:cubicBezTo>
                    <a:lnTo>
                      <a:pt x="2352265" y="1129862"/>
                    </a:lnTo>
                    <a:cubicBezTo>
                      <a:pt x="2352265" y="1359583"/>
                      <a:pt x="1626034" y="1791590"/>
                      <a:pt x="1396313" y="1791590"/>
                    </a:cubicBezTo>
                    <a:cubicBezTo>
                      <a:pt x="777508" y="1652941"/>
                      <a:pt x="328218" y="1273988"/>
                      <a:pt x="108816" y="1078340"/>
                    </a:cubicBezTo>
                    <a:cubicBezTo>
                      <a:pt x="17336" y="1094571"/>
                      <a:pt x="-7820" y="1020892"/>
                      <a:pt x="1981" y="995228"/>
                    </a:cubicBezTo>
                    <a:lnTo>
                      <a:pt x="276747" y="900308"/>
                    </a:lnTo>
                    <a:lnTo>
                      <a:pt x="43284" y="766050"/>
                    </a:lnTo>
                    <a:cubicBezTo>
                      <a:pt x="10477" y="718950"/>
                      <a:pt x="67697" y="667153"/>
                      <a:pt x="79904" y="617705"/>
                    </a:cubicBezTo>
                    <a:cubicBezTo>
                      <a:pt x="79904" y="276556"/>
                      <a:pt x="356460" y="0"/>
                      <a:pt x="697609" y="0"/>
                    </a:cubicBezTo>
                    <a:lnTo>
                      <a:pt x="1734560" y="0"/>
                    </a:lnTo>
                    <a:cubicBezTo>
                      <a:pt x="1947778" y="0"/>
                      <a:pt x="2135765" y="108030"/>
                      <a:pt x="2246771" y="27234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03132B1-F004-448E-9B65-A1A8B9C47B67}"/>
                  </a:ext>
                </a:extLst>
              </p:cNvPr>
              <p:cNvSpPr/>
              <p:nvPr/>
            </p:nvSpPr>
            <p:spPr>
              <a:xfrm rot="16200000">
                <a:off x="2855866" y="1462348"/>
                <a:ext cx="2163823" cy="1404961"/>
              </a:xfrm>
              <a:custGeom>
                <a:avLst/>
                <a:gdLst>
                  <a:gd name="connsiteX0" fmla="*/ 1898728 w 1898728"/>
                  <a:gd name="connsiteY0" fmla="*/ 350007 h 1182143"/>
                  <a:gd name="connsiteX1" fmla="*/ 1796149 w 1898728"/>
                  <a:gd name="connsiteY1" fmla="*/ 597655 h 1182143"/>
                  <a:gd name="connsiteX2" fmla="*/ 1324292 w 1898728"/>
                  <a:gd name="connsiteY2" fmla="*/ 1069511 h 1182143"/>
                  <a:gd name="connsiteX3" fmla="*/ 780459 w 1898728"/>
                  <a:gd name="connsiteY3" fmla="*/ 1069511 h 1182143"/>
                  <a:gd name="connsiteX4" fmla="*/ 112632 w 1898728"/>
                  <a:gd name="connsiteY4" fmla="*/ 401683 h 1182143"/>
                  <a:gd name="connsiteX5" fmla="*/ 7040 w 1898728"/>
                  <a:gd name="connsiteY5" fmla="*/ 56320 h 1182143"/>
                  <a:gd name="connsiteX6" fmla="*/ 23730 w 1898728"/>
                  <a:gd name="connsiteY6" fmla="*/ 0 h 1182143"/>
                  <a:gd name="connsiteX7" fmla="*/ 1693789 w 1898728"/>
                  <a:gd name="connsiteY7" fmla="*/ 0 h 1182143"/>
                  <a:gd name="connsiteX8" fmla="*/ 1796149 w 1898728"/>
                  <a:gd name="connsiteY8" fmla="*/ 102360 h 1182143"/>
                  <a:gd name="connsiteX9" fmla="*/ 1898728 w 1898728"/>
                  <a:gd name="connsiteY9" fmla="*/ 350007 h 1182143"/>
                  <a:gd name="connsiteX0" fmla="*/ 1898728 w 1898728"/>
                  <a:gd name="connsiteY0" fmla="*/ 351488 h 1183624"/>
                  <a:gd name="connsiteX1" fmla="*/ 1796149 w 1898728"/>
                  <a:gd name="connsiteY1" fmla="*/ 599136 h 1183624"/>
                  <a:gd name="connsiteX2" fmla="*/ 1324292 w 1898728"/>
                  <a:gd name="connsiteY2" fmla="*/ 1070992 h 1183624"/>
                  <a:gd name="connsiteX3" fmla="*/ 780459 w 1898728"/>
                  <a:gd name="connsiteY3" fmla="*/ 1070992 h 1183624"/>
                  <a:gd name="connsiteX4" fmla="*/ 112632 w 1898728"/>
                  <a:gd name="connsiteY4" fmla="*/ 403164 h 1183624"/>
                  <a:gd name="connsiteX5" fmla="*/ 7040 w 1898728"/>
                  <a:gd name="connsiteY5" fmla="*/ 57801 h 1183624"/>
                  <a:gd name="connsiteX6" fmla="*/ 23730 w 1898728"/>
                  <a:gd name="connsiteY6" fmla="*/ 1481 h 1183624"/>
                  <a:gd name="connsiteX7" fmla="*/ 762342 w 1898728"/>
                  <a:gd name="connsiteY7" fmla="*/ 0 h 1183624"/>
                  <a:gd name="connsiteX8" fmla="*/ 1693789 w 1898728"/>
                  <a:gd name="connsiteY8" fmla="*/ 1481 h 1183624"/>
                  <a:gd name="connsiteX9" fmla="*/ 1796149 w 1898728"/>
                  <a:gd name="connsiteY9" fmla="*/ 103841 h 1183624"/>
                  <a:gd name="connsiteX10" fmla="*/ 1898728 w 1898728"/>
                  <a:gd name="connsiteY10" fmla="*/ 35148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10" fmla="*/ 835901 w 1898728"/>
                  <a:gd name="connsiteY10" fmla="*/ 7355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0" fmla="*/ 1693789 w 1898728"/>
                  <a:gd name="connsiteY0" fmla="*/ 0 h 1182143"/>
                  <a:gd name="connsiteX1" fmla="*/ 1796149 w 1898728"/>
                  <a:gd name="connsiteY1" fmla="*/ 102360 h 1182143"/>
                  <a:gd name="connsiteX2" fmla="*/ 1898728 w 1898728"/>
                  <a:gd name="connsiteY2" fmla="*/ 350007 h 1182143"/>
                  <a:gd name="connsiteX3" fmla="*/ 1796149 w 1898728"/>
                  <a:gd name="connsiteY3" fmla="*/ 597655 h 1182143"/>
                  <a:gd name="connsiteX4" fmla="*/ 1324292 w 1898728"/>
                  <a:gd name="connsiteY4" fmla="*/ 1069511 h 1182143"/>
                  <a:gd name="connsiteX5" fmla="*/ 780459 w 1898728"/>
                  <a:gd name="connsiteY5" fmla="*/ 1069511 h 1182143"/>
                  <a:gd name="connsiteX6" fmla="*/ 112632 w 1898728"/>
                  <a:gd name="connsiteY6" fmla="*/ 401683 h 1182143"/>
                  <a:gd name="connsiteX7" fmla="*/ 7040 w 1898728"/>
                  <a:gd name="connsiteY7" fmla="*/ 56320 h 1182143"/>
                  <a:gd name="connsiteX8" fmla="*/ 23730 w 1898728"/>
                  <a:gd name="connsiteY8" fmla="*/ 0 h 118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8728" h="1182143">
                    <a:moveTo>
                      <a:pt x="1693789" y="0"/>
                    </a:moveTo>
                    <a:lnTo>
                      <a:pt x="1796149" y="102360"/>
                    </a:lnTo>
                    <a:cubicBezTo>
                      <a:pt x="1864535" y="170746"/>
                      <a:pt x="1898728" y="260376"/>
                      <a:pt x="1898728" y="350007"/>
                    </a:cubicBezTo>
                    <a:cubicBezTo>
                      <a:pt x="1898728" y="439638"/>
                      <a:pt x="1864535" y="529269"/>
                      <a:pt x="1796149" y="597655"/>
                    </a:cubicBezTo>
                    <a:lnTo>
                      <a:pt x="1324292" y="1069511"/>
                    </a:lnTo>
                    <a:cubicBezTo>
                      <a:pt x="1174117" y="1219687"/>
                      <a:pt x="930634" y="1219687"/>
                      <a:pt x="780459" y="1069511"/>
                    </a:cubicBezTo>
                    <a:lnTo>
                      <a:pt x="112632" y="401683"/>
                    </a:lnTo>
                    <a:cubicBezTo>
                      <a:pt x="18772" y="307823"/>
                      <a:pt x="-16426" y="177515"/>
                      <a:pt x="7040" y="56320"/>
                    </a:cubicBezTo>
                    <a:lnTo>
                      <a:pt x="23730" y="0"/>
                    </a:ln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A96534E-5CD3-42E5-9B35-9242FF53A841}"/>
                  </a:ext>
                </a:extLst>
              </p:cNvPr>
              <p:cNvSpPr/>
              <p:nvPr/>
            </p:nvSpPr>
            <p:spPr>
              <a:xfrm>
                <a:off x="1690625" y="2367136"/>
                <a:ext cx="1203375" cy="2452288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3375" h="2452288">
                    <a:moveTo>
                      <a:pt x="566197" y="789184"/>
                    </a:moveTo>
                    <a:cubicBezTo>
                      <a:pt x="361587" y="1358871"/>
                      <a:pt x="609555" y="1976939"/>
                      <a:pt x="1122740" y="2224870"/>
                    </a:cubicBezTo>
                    <a:lnTo>
                      <a:pt x="1203375" y="2258705"/>
                    </a:lnTo>
                    <a:lnTo>
                      <a:pt x="1203375" y="2452288"/>
                    </a:lnTo>
                    <a:lnTo>
                      <a:pt x="1090043" y="2431183"/>
                    </a:lnTo>
                    <a:cubicBezTo>
                      <a:pt x="1042062" y="2419575"/>
                      <a:pt x="994278" y="2405295"/>
                      <a:pt x="946850" y="2388260"/>
                    </a:cubicBezTo>
                    <a:cubicBezTo>
                      <a:pt x="187994" y="2115707"/>
                      <a:pt x="-192506" y="1241367"/>
                      <a:pt x="96979" y="435369"/>
                    </a:cubicBezTo>
                    <a:cubicBezTo>
                      <a:pt x="151258" y="284244"/>
                      <a:pt x="225237" y="146252"/>
                      <a:pt x="314622" y="23577"/>
                    </a:cubicBezTo>
                    <a:lnTo>
                      <a:pt x="333559" y="0"/>
                    </a:ln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FFB7767-D21F-415D-80F4-F26D25E878A6}"/>
                  </a:ext>
                </a:extLst>
              </p:cNvPr>
              <p:cNvSpPr/>
              <p:nvPr/>
            </p:nvSpPr>
            <p:spPr>
              <a:xfrm rot="12600000">
                <a:off x="1480873" y="314884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21">
                <a:extLst>
                  <a:ext uri="{FF2B5EF4-FFF2-40B4-BE49-F238E27FC236}">
                    <a16:creationId xmlns:a16="http://schemas.microsoft.com/office/drawing/2014/main" id="{D2AF9DFE-0897-42BA-8907-AE9C740396B4}"/>
                  </a:ext>
                </a:extLst>
              </p:cNvPr>
              <p:cNvSpPr/>
              <p:nvPr/>
            </p:nvSpPr>
            <p:spPr>
              <a:xfrm rot="12600000">
                <a:off x="2070881" y="3005779"/>
                <a:ext cx="387056" cy="395680"/>
              </a:xfrm>
              <a:custGeom>
                <a:avLst/>
                <a:gdLst>
                  <a:gd name="connsiteX0" fmla="*/ 0 w 421403"/>
                  <a:gd name="connsiteY0" fmla="*/ 465444 h 465444"/>
                  <a:gd name="connsiteX1" fmla="*/ 105351 w 421403"/>
                  <a:gd name="connsiteY1" fmla="*/ 0 h 465444"/>
                  <a:gd name="connsiteX2" fmla="*/ 316052 w 421403"/>
                  <a:gd name="connsiteY2" fmla="*/ 0 h 465444"/>
                  <a:gd name="connsiteX3" fmla="*/ 421403 w 421403"/>
                  <a:gd name="connsiteY3" fmla="*/ 465444 h 465444"/>
                  <a:gd name="connsiteX4" fmla="*/ 0 w 421403"/>
                  <a:gd name="connsiteY4" fmla="*/ 465444 h 465444"/>
                  <a:gd name="connsiteX0" fmla="*/ 0 w 421403"/>
                  <a:gd name="connsiteY0" fmla="*/ 481124 h 481124"/>
                  <a:gd name="connsiteX1" fmla="*/ 105351 w 421403"/>
                  <a:gd name="connsiteY1" fmla="*/ 15680 h 481124"/>
                  <a:gd name="connsiteX2" fmla="*/ 316052 w 421403"/>
                  <a:gd name="connsiteY2" fmla="*/ 15680 h 481124"/>
                  <a:gd name="connsiteX3" fmla="*/ 421403 w 421403"/>
                  <a:gd name="connsiteY3" fmla="*/ 481124 h 481124"/>
                  <a:gd name="connsiteX4" fmla="*/ 0 w 421403"/>
                  <a:gd name="connsiteY4" fmla="*/ 481124 h 481124"/>
                  <a:gd name="connsiteX0" fmla="*/ 0 w 421403"/>
                  <a:gd name="connsiteY0" fmla="*/ 488995 h 488995"/>
                  <a:gd name="connsiteX1" fmla="*/ 105351 w 421403"/>
                  <a:gd name="connsiteY1" fmla="*/ 23551 h 488995"/>
                  <a:gd name="connsiteX2" fmla="*/ 316052 w 421403"/>
                  <a:gd name="connsiteY2" fmla="*/ 23551 h 488995"/>
                  <a:gd name="connsiteX3" fmla="*/ 421403 w 421403"/>
                  <a:gd name="connsiteY3" fmla="*/ 488995 h 488995"/>
                  <a:gd name="connsiteX4" fmla="*/ 0 w 421403"/>
                  <a:gd name="connsiteY4" fmla="*/ 488995 h 488995"/>
                  <a:gd name="connsiteX0" fmla="*/ 0 w 423860"/>
                  <a:gd name="connsiteY0" fmla="*/ 488995 h 491205"/>
                  <a:gd name="connsiteX1" fmla="*/ 105351 w 423860"/>
                  <a:gd name="connsiteY1" fmla="*/ 23551 h 491205"/>
                  <a:gd name="connsiteX2" fmla="*/ 316052 w 423860"/>
                  <a:gd name="connsiteY2" fmla="*/ 23551 h 491205"/>
                  <a:gd name="connsiteX3" fmla="*/ 421403 w 423860"/>
                  <a:gd name="connsiteY3" fmla="*/ 488995 h 491205"/>
                  <a:gd name="connsiteX4" fmla="*/ 199648 w 423860"/>
                  <a:gd name="connsiteY4" fmla="*/ 491205 h 491205"/>
                  <a:gd name="connsiteX5" fmla="*/ 0 w 423860"/>
                  <a:gd name="connsiteY5" fmla="*/ 488995 h 491205"/>
                  <a:gd name="connsiteX0" fmla="*/ 199648 w 423860"/>
                  <a:gd name="connsiteY0" fmla="*/ 491205 h 582645"/>
                  <a:gd name="connsiteX1" fmla="*/ 0 w 423860"/>
                  <a:gd name="connsiteY1" fmla="*/ 488995 h 582645"/>
                  <a:gd name="connsiteX2" fmla="*/ 105351 w 423860"/>
                  <a:gd name="connsiteY2" fmla="*/ 23551 h 582645"/>
                  <a:gd name="connsiteX3" fmla="*/ 316052 w 423860"/>
                  <a:gd name="connsiteY3" fmla="*/ 23551 h 582645"/>
                  <a:gd name="connsiteX4" fmla="*/ 421403 w 423860"/>
                  <a:gd name="connsiteY4" fmla="*/ 488995 h 582645"/>
                  <a:gd name="connsiteX5" fmla="*/ 291088 w 423860"/>
                  <a:gd name="connsiteY5" fmla="*/ 582645 h 582645"/>
                  <a:gd name="connsiteX0" fmla="*/ 199648 w 423860"/>
                  <a:gd name="connsiteY0" fmla="*/ 491205 h 491205"/>
                  <a:gd name="connsiteX1" fmla="*/ 0 w 423860"/>
                  <a:gd name="connsiteY1" fmla="*/ 488995 h 491205"/>
                  <a:gd name="connsiteX2" fmla="*/ 105351 w 423860"/>
                  <a:gd name="connsiteY2" fmla="*/ 23551 h 491205"/>
                  <a:gd name="connsiteX3" fmla="*/ 316052 w 423860"/>
                  <a:gd name="connsiteY3" fmla="*/ 23551 h 491205"/>
                  <a:gd name="connsiteX4" fmla="*/ 421403 w 423860"/>
                  <a:gd name="connsiteY4" fmla="*/ 488995 h 491205"/>
                  <a:gd name="connsiteX0" fmla="*/ 0 w 423860"/>
                  <a:gd name="connsiteY0" fmla="*/ 488995 h 488995"/>
                  <a:gd name="connsiteX1" fmla="*/ 105351 w 423860"/>
                  <a:gd name="connsiteY1" fmla="*/ 23551 h 488995"/>
                  <a:gd name="connsiteX2" fmla="*/ 316052 w 423860"/>
                  <a:gd name="connsiteY2" fmla="*/ 23551 h 488995"/>
                  <a:gd name="connsiteX3" fmla="*/ 421403 w 423860"/>
                  <a:gd name="connsiteY3" fmla="*/ 488995 h 488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0" h="488995">
                    <a:moveTo>
                      <a:pt x="0" y="488995"/>
                    </a:moveTo>
                    <a:cubicBezTo>
                      <a:pt x="35117" y="333847"/>
                      <a:pt x="67892" y="50819"/>
                      <a:pt x="105351" y="23551"/>
                    </a:cubicBezTo>
                    <a:cubicBezTo>
                      <a:pt x="142810" y="-3717"/>
                      <a:pt x="292396" y="-11731"/>
                      <a:pt x="316052" y="23551"/>
                    </a:cubicBezTo>
                    <a:cubicBezTo>
                      <a:pt x="339708" y="58833"/>
                      <a:pt x="440804" y="411053"/>
                      <a:pt x="421403" y="488995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CA36EB3-FDBA-4A36-A3D2-6BAFEDA00D62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2444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F1AD256-5338-4E40-A49A-618E56EF8A2D}"/>
                  </a:ext>
                </a:extLst>
              </p:cNvPr>
              <p:cNvSpPr/>
              <p:nvPr/>
            </p:nvSpPr>
            <p:spPr>
              <a:xfrm>
                <a:off x="2551168" y="2312305"/>
                <a:ext cx="173720" cy="173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ACAF202-AD7A-44AB-BC99-497B3DAF1160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137206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AB6592E-3A8B-4E84-9B79-78647B252084}"/>
                  </a:ext>
                </a:extLst>
              </p:cNvPr>
              <p:cNvSpPr/>
              <p:nvPr/>
            </p:nvSpPr>
            <p:spPr>
              <a:xfrm>
                <a:off x="2858731" y="4591050"/>
                <a:ext cx="121743" cy="254630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7A111CA-FF9F-4C63-8641-E73EBC24F0C0}"/>
              </a:ext>
            </a:extLst>
          </p:cNvPr>
          <p:cNvGrpSpPr/>
          <p:nvPr/>
        </p:nvGrpSpPr>
        <p:grpSpPr>
          <a:xfrm>
            <a:off x="3579390" y="1174568"/>
            <a:ext cx="2792308" cy="2023656"/>
            <a:chOff x="5668334" y="260338"/>
            <a:chExt cx="4295565" cy="3113105"/>
          </a:xfrm>
          <a:solidFill>
            <a:schemeClr val="bg1">
              <a:lumMod val="65000"/>
            </a:schemeClr>
          </a:solidFill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0A198AE-FA08-4AB6-8199-A31CFBF94EA1}"/>
                </a:ext>
              </a:extLst>
            </p:cNvPr>
            <p:cNvGrpSpPr/>
            <p:nvPr/>
          </p:nvGrpSpPr>
          <p:grpSpPr>
            <a:xfrm rot="20157444">
              <a:off x="9067530" y="2082755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E2B5450-D106-43E0-A7D9-F07593380CFC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76C6804-B62C-4081-B8BF-B4E6BB73915B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DFF3174-5989-4AC1-89DB-E8F44B6FA295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ED54123-02B4-4755-B4C6-56E31CBB8E9A}"/>
                </a:ext>
              </a:extLst>
            </p:cNvPr>
            <p:cNvGrpSpPr/>
            <p:nvPr/>
          </p:nvGrpSpPr>
          <p:grpSpPr>
            <a:xfrm rot="21017270">
              <a:off x="7766270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F09E64E-D275-452E-A4D4-9D6AE4291C89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478A8DE-BB67-491B-ADF2-CFD003445C83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E9B8DFD-53CC-4F79-A215-47955E347272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47A5DBC0-5E78-4CFE-9B78-FC41AC18587A}"/>
                </a:ext>
              </a:extLst>
            </p:cNvPr>
            <p:cNvSpPr/>
            <p:nvPr/>
          </p:nvSpPr>
          <p:spPr>
            <a:xfrm rot="9167816">
              <a:off x="9611025" y="770596"/>
              <a:ext cx="228324" cy="1232175"/>
            </a:xfrm>
            <a:prstGeom prst="moon">
              <a:avLst>
                <a:gd name="adj" fmla="val 27534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E3D45F5-48D1-4EBA-B81D-91003F328841}"/>
                </a:ext>
              </a:extLst>
            </p:cNvPr>
            <p:cNvSpPr/>
            <p:nvPr/>
          </p:nvSpPr>
          <p:spPr>
            <a:xfrm>
              <a:off x="7365046" y="827149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55F3390-00D6-4C1F-8A75-B864526C39A8}"/>
                </a:ext>
              </a:extLst>
            </p:cNvPr>
            <p:cNvGrpSpPr/>
            <p:nvPr/>
          </p:nvGrpSpPr>
          <p:grpSpPr>
            <a:xfrm>
              <a:off x="8832513" y="2113904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E2E9B6E-C226-400B-81E2-3EA8A1EDD9F6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42E160D-170F-4F78-AC3A-803DAF4B90AB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0E41966-0CB3-4E68-8CE1-39CEC6A81AAB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B0475D2A-566B-445C-A15F-E0C2EBF69912}"/>
                </a:ext>
              </a:extLst>
            </p:cNvPr>
            <p:cNvSpPr/>
            <p:nvPr/>
          </p:nvSpPr>
          <p:spPr>
            <a:xfrm rot="1029784">
              <a:off x="9859217" y="1814641"/>
              <a:ext cx="104682" cy="225344"/>
            </a:xfrm>
            <a:prstGeom prst="trapezoid">
              <a:avLst>
                <a:gd name="adj" fmla="val 23767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C173010-BFBE-41A1-A329-3D51127484DD}"/>
                </a:ext>
              </a:extLst>
            </p:cNvPr>
            <p:cNvSpPr/>
            <p:nvPr/>
          </p:nvSpPr>
          <p:spPr>
            <a:xfrm rot="13816378">
              <a:off x="6053015" y="1492869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D19862F-EE4B-488F-9309-B578652EF474}"/>
                </a:ext>
              </a:extLst>
            </p:cNvPr>
            <p:cNvSpPr/>
            <p:nvPr/>
          </p:nvSpPr>
          <p:spPr>
            <a:xfrm rot="19216378">
              <a:off x="6443671" y="900337"/>
              <a:ext cx="1593506" cy="1228579"/>
            </a:xfrm>
            <a:custGeom>
              <a:avLst/>
              <a:gdLst>
                <a:gd name="connsiteX0" fmla="*/ 2247554 w 2353048"/>
                <a:gd name="connsiteY0" fmla="*/ 272340 h 1791590"/>
                <a:gd name="connsiteX1" fmla="*/ 2353048 w 2353048"/>
                <a:gd name="connsiteY1" fmla="*/ 617705 h 1791590"/>
                <a:gd name="connsiteX2" fmla="*/ 2353048 w 2353048"/>
                <a:gd name="connsiteY2" fmla="*/ 1129862 h 1791590"/>
                <a:gd name="connsiteX3" fmla="*/ 1397096 w 2353048"/>
                <a:gd name="connsiteY3" fmla="*/ 1791590 h 1791590"/>
                <a:gd name="connsiteX4" fmla="*/ 98035 w 2353048"/>
                <a:gd name="connsiteY4" fmla="*/ 1134510 h 1791590"/>
                <a:gd name="connsiteX5" fmla="*/ 2764 w 2353048"/>
                <a:gd name="connsiteY5" fmla="*/ 995228 h 1791590"/>
                <a:gd name="connsiteX6" fmla="*/ 0 w 2353048"/>
                <a:gd name="connsiteY6" fmla="*/ 968062 h 1791590"/>
                <a:gd name="connsiteX7" fmla="*/ 253227 w 2353048"/>
                <a:gd name="connsiteY7" fmla="*/ 815353 h 1791590"/>
                <a:gd name="connsiteX8" fmla="*/ 44067 w 2353048"/>
                <a:gd name="connsiteY8" fmla="*/ 766050 h 1791590"/>
                <a:gd name="connsiteX9" fmla="*/ 52544 w 2353048"/>
                <a:gd name="connsiteY9" fmla="*/ 742965 h 1791590"/>
                <a:gd name="connsiteX10" fmla="*/ 80687 w 2353048"/>
                <a:gd name="connsiteY10" fmla="*/ 617705 h 1791590"/>
                <a:gd name="connsiteX11" fmla="*/ 698392 w 2353048"/>
                <a:gd name="connsiteY11" fmla="*/ 0 h 1791590"/>
                <a:gd name="connsiteX12" fmla="*/ 1735343 w 2353048"/>
                <a:gd name="connsiteY12" fmla="*/ 0 h 1791590"/>
                <a:gd name="connsiteX13" fmla="*/ 2247554 w 2353048"/>
                <a:gd name="connsiteY13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57828 w 2363322"/>
                <a:gd name="connsiteY0" fmla="*/ 272340 h 1791590"/>
                <a:gd name="connsiteX1" fmla="*/ 2363322 w 2363322"/>
                <a:gd name="connsiteY1" fmla="*/ 617705 h 1791590"/>
                <a:gd name="connsiteX2" fmla="*/ 2363322 w 2363322"/>
                <a:gd name="connsiteY2" fmla="*/ 1129862 h 1791590"/>
                <a:gd name="connsiteX3" fmla="*/ 1407370 w 2363322"/>
                <a:gd name="connsiteY3" fmla="*/ 1791590 h 1791590"/>
                <a:gd name="connsiteX4" fmla="*/ 119873 w 2363322"/>
                <a:gd name="connsiteY4" fmla="*/ 1078340 h 1791590"/>
                <a:gd name="connsiteX5" fmla="*/ 13038 w 2363322"/>
                <a:gd name="connsiteY5" fmla="*/ 995228 h 1791590"/>
                <a:gd name="connsiteX6" fmla="*/ 357582 w 2363322"/>
                <a:gd name="connsiteY6" fmla="*/ 881541 h 1791590"/>
                <a:gd name="connsiteX7" fmla="*/ 54341 w 2363322"/>
                <a:gd name="connsiteY7" fmla="*/ 766050 h 1791590"/>
                <a:gd name="connsiteX8" fmla="*/ 90961 w 2363322"/>
                <a:gd name="connsiteY8" fmla="*/ 617705 h 1791590"/>
                <a:gd name="connsiteX9" fmla="*/ 708666 w 2363322"/>
                <a:gd name="connsiteY9" fmla="*/ 0 h 1791590"/>
                <a:gd name="connsiteX10" fmla="*/ 1745617 w 2363322"/>
                <a:gd name="connsiteY10" fmla="*/ 0 h 1791590"/>
                <a:gd name="connsiteX11" fmla="*/ 2257828 w 2363322"/>
                <a:gd name="connsiteY11" fmla="*/ 272340 h 1791590"/>
                <a:gd name="connsiteX0" fmla="*/ 2246436 w 2351930"/>
                <a:gd name="connsiteY0" fmla="*/ 272340 h 1791590"/>
                <a:gd name="connsiteX1" fmla="*/ 2351930 w 2351930"/>
                <a:gd name="connsiteY1" fmla="*/ 617705 h 1791590"/>
                <a:gd name="connsiteX2" fmla="*/ 2351930 w 2351930"/>
                <a:gd name="connsiteY2" fmla="*/ 1129862 h 1791590"/>
                <a:gd name="connsiteX3" fmla="*/ 1395978 w 2351930"/>
                <a:gd name="connsiteY3" fmla="*/ 1791590 h 1791590"/>
                <a:gd name="connsiteX4" fmla="*/ 229980 w 2351930"/>
                <a:gd name="connsiteY4" fmla="*/ 1165760 h 1791590"/>
                <a:gd name="connsiteX5" fmla="*/ 1646 w 2351930"/>
                <a:gd name="connsiteY5" fmla="*/ 995228 h 1791590"/>
                <a:gd name="connsiteX6" fmla="*/ 346190 w 2351930"/>
                <a:gd name="connsiteY6" fmla="*/ 881541 h 1791590"/>
                <a:gd name="connsiteX7" fmla="*/ 42949 w 2351930"/>
                <a:gd name="connsiteY7" fmla="*/ 766050 h 1791590"/>
                <a:gd name="connsiteX8" fmla="*/ 79569 w 2351930"/>
                <a:gd name="connsiteY8" fmla="*/ 617705 h 1791590"/>
                <a:gd name="connsiteX9" fmla="*/ 697274 w 2351930"/>
                <a:gd name="connsiteY9" fmla="*/ 0 h 1791590"/>
                <a:gd name="connsiteX10" fmla="*/ 1734225 w 2351930"/>
                <a:gd name="connsiteY10" fmla="*/ 0 h 1791590"/>
                <a:gd name="connsiteX11" fmla="*/ 2246436 w 2351930"/>
                <a:gd name="connsiteY11" fmla="*/ 272340 h 1791590"/>
                <a:gd name="connsiteX0" fmla="*/ 2218257 w 2323751"/>
                <a:gd name="connsiteY0" fmla="*/ 272340 h 1791590"/>
                <a:gd name="connsiteX1" fmla="*/ 2323751 w 2323751"/>
                <a:gd name="connsiteY1" fmla="*/ 617705 h 1791590"/>
                <a:gd name="connsiteX2" fmla="*/ 2323751 w 2323751"/>
                <a:gd name="connsiteY2" fmla="*/ 1129862 h 1791590"/>
                <a:gd name="connsiteX3" fmla="*/ 1367799 w 2323751"/>
                <a:gd name="connsiteY3" fmla="*/ 1791590 h 1791590"/>
                <a:gd name="connsiteX4" fmla="*/ 201801 w 2323751"/>
                <a:gd name="connsiteY4" fmla="*/ 1165760 h 1791590"/>
                <a:gd name="connsiteX5" fmla="*/ 94100 w 2323751"/>
                <a:gd name="connsiteY5" fmla="*/ 1099988 h 1791590"/>
                <a:gd name="connsiteX6" fmla="*/ 318011 w 2323751"/>
                <a:gd name="connsiteY6" fmla="*/ 881541 h 1791590"/>
                <a:gd name="connsiteX7" fmla="*/ 14770 w 2323751"/>
                <a:gd name="connsiteY7" fmla="*/ 766050 h 1791590"/>
                <a:gd name="connsiteX8" fmla="*/ 51390 w 2323751"/>
                <a:gd name="connsiteY8" fmla="*/ 617705 h 1791590"/>
                <a:gd name="connsiteX9" fmla="*/ 669095 w 2323751"/>
                <a:gd name="connsiteY9" fmla="*/ 0 h 1791590"/>
                <a:gd name="connsiteX10" fmla="*/ 1706046 w 2323751"/>
                <a:gd name="connsiteY10" fmla="*/ 0 h 1791590"/>
                <a:gd name="connsiteX11" fmla="*/ 2218257 w 2323751"/>
                <a:gd name="connsiteY11" fmla="*/ 272340 h 1791590"/>
                <a:gd name="connsiteX0" fmla="*/ 2218256 w 2323750"/>
                <a:gd name="connsiteY0" fmla="*/ 272340 h 1791590"/>
                <a:gd name="connsiteX1" fmla="*/ 2323750 w 2323750"/>
                <a:gd name="connsiteY1" fmla="*/ 617705 h 1791590"/>
                <a:gd name="connsiteX2" fmla="*/ 2323750 w 2323750"/>
                <a:gd name="connsiteY2" fmla="*/ 1129862 h 1791590"/>
                <a:gd name="connsiteX3" fmla="*/ 1367798 w 2323750"/>
                <a:gd name="connsiteY3" fmla="*/ 1791590 h 1791590"/>
                <a:gd name="connsiteX4" fmla="*/ 201800 w 2323750"/>
                <a:gd name="connsiteY4" fmla="*/ 1165760 h 1791590"/>
                <a:gd name="connsiteX5" fmla="*/ 94099 w 2323750"/>
                <a:gd name="connsiteY5" fmla="*/ 1099988 h 1791590"/>
                <a:gd name="connsiteX6" fmla="*/ 318010 w 2323750"/>
                <a:gd name="connsiteY6" fmla="*/ 881541 h 1791590"/>
                <a:gd name="connsiteX7" fmla="*/ 14769 w 2323750"/>
                <a:gd name="connsiteY7" fmla="*/ 766050 h 1791590"/>
                <a:gd name="connsiteX8" fmla="*/ 51389 w 2323750"/>
                <a:gd name="connsiteY8" fmla="*/ 617705 h 1791590"/>
                <a:gd name="connsiteX9" fmla="*/ 669094 w 2323750"/>
                <a:gd name="connsiteY9" fmla="*/ 0 h 1791590"/>
                <a:gd name="connsiteX10" fmla="*/ 1706045 w 2323750"/>
                <a:gd name="connsiteY10" fmla="*/ 0 h 1791590"/>
                <a:gd name="connsiteX11" fmla="*/ 2218256 w 2323750"/>
                <a:gd name="connsiteY11" fmla="*/ 272340 h 179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3750" h="1791590">
                  <a:moveTo>
                    <a:pt x="2218256" y="272340"/>
                  </a:moveTo>
                  <a:cubicBezTo>
                    <a:pt x="2284859" y="370927"/>
                    <a:pt x="2323750" y="489774"/>
                    <a:pt x="2323750" y="617705"/>
                  </a:cubicBezTo>
                  <a:lnTo>
                    <a:pt x="2323750" y="1129862"/>
                  </a:lnTo>
                  <a:cubicBezTo>
                    <a:pt x="2323750" y="1359583"/>
                    <a:pt x="1597519" y="1791590"/>
                    <a:pt x="1367798" y="1791590"/>
                  </a:cubicBezTo>
                  <a:cubicBezTo>
                    <a:pt x="748993" y="1652941"/>
                    <a:pt x="421202" y="1361408"/>
                    <a:pt x="201800" y="1165760"/>
                  </a:cubicBezTo>
                  <a:cubicBezTo>
                    <a:pt x="110320" y="1181991"/>
                    <a:pt x="86279" y="1138894"/>
                    <a:pt x="94099" y="1099988"/>
                  </a:cubicBezTo>
                  <a:cubicBezTo>
                    <a:pt x="101919" y="1061082"/>
                    <a:pt x="331232" y="937197"/>
                    <a:pt x="318010" y="881541"/>
                  </a:cubicBezTo>
                  <a:cubicBezTo>
                    <a:pt x="304788" y="825885"/>
                    <a:pt x="59206" y="810023"/>
                    <a:pt x="14769" y="766050"/>
                  </a:cubicBezTo>
                  <a:cubicBezTo>
                    <a:pt x="-29668" y="722077"/>
                    <a:pt x="39182" y="667153"/>
                    <a:pt x="51389" y="617705"/>
                  </a:cubicBezTo>
                  <a:cubicBezTo>
                    <a:pt x="51389" y="276556"/>
                    <a:pt x="327945" y="0"/>
                    <a:pt x="669094" y="0"/>
                  </a:cubicBezTo>
                  <a:lnTo>
                    <a:pt x="1706045" y="0"/>
                  </a:lnTo>
                  <a:cubicBezTo>
                    <a:pt x="1919263" y="0"/>
                    <a:pt x="2107250" y="108030"/>
                    <a:pt x="2218256" y="27234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5407EB5-606A-46D9-BED3-CB657EEA1D62}"/>
                </a:ext>
              </a:extLst>
            </p:cNvPr>
            <p:cNvGrpSpPr/>
            <p:nvPr/>
          </p:nvGrpSpPr>
          <p:grpSpPr>
            <a:xfrm>
              <a:off x="6974184" y="1302830"/>
              <a:ext cx="180349" cy="167611"/>
              <a:chOff x="6974184" y="1302830"/>
              <a:chExt cx="180349" cy="167611"/>
            </a:xfrm>
            <a:grpFill/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424B61B-6EE7-4AA9-8641-AA1F770C41A6}"/>
                  </a:ext>
                </a:extLst>
              </p:cNvPr>
              <p:cNvSpPr/>
              <p:nvPr/>
            </p:nvSpPr>
            <p:spPr>
              <a:xfrm rot="1216378">
                <a:off x="6974184" y="130283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51521421-5A00-4F9F-8061-549453A92D14}"/>
                  </a:ext>
                </a:extLst>
              </p:cNvPr>
              <p:cNvSpPr/>
              <p:nvPr/>
            </p:nvSpPr>
            <p:spPr>
              <a:xfrm rot="1216378">
                <a:off x="6975222" y="131992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862BB53-4844-414C-B64E-73F40034AF02}"/>
                  </a:ext>
                </a:extLst>
              </p:cNvPr>
              <p:cNvSpPr/>
              <p:nvPr/>
            </p:nvSpPr>
            <p:spPr>
              <a:xfrm rot="1216378">
                <a:off x="6986922" y="1305107"/>
                <a:ext cx="167611" cy="94089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141F99D-9684-4907-AA72-3F6145483D39}"/>
                </a:ext>
              </a:extLst>
            </p:cNvPr>
            <p:cNvGrpSpPr/>
            <p:nvPr/>
          </p:nvGrpSpPr>
          <p:grpSpPr>
            <a:xfrm rot="900000">
              <a:off x="7307803" y="2130878"/>
              <a:ext cx="555199" cy="1175716"/>
              <a:chOff x="7518543" y="2197727"/>
              <a:chExt cx="555199" cy="1175716"/>
            </a:xfrm>
            <a:grpFill/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00527CB-D997-48C1-97E6-76671AF25766}"/>
                  </a:ext>
                </a:extLst>
              </p:cNvPr>
              <p:cNvSpPr/>
              <p:nvPr/>
            </p:nvSpPr>
            <p:spPr>
              <a:xfrm rot="10800000" flipV="1">
                <a:off x="7518543" y="2197727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1C50A91-46AB-4371-8131-AAAD167AA369}"/>
                  </a:ext>
                </a:extLst>
              </p:cNvPr>
              <p:cNvSpPr/>
              <p:nvPr/>
            </p:nvSpPr>
            <p:spPr>
              <a:xfrm>
                <a:off x="770134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8FC9CE9-C116-4BA3-8716-D3E18B86B467}"/>
                  </a:ext>
                </a:extLst>
              </p:cNvPr>
              <p:cNvSpPr/>
              <p:nvPr/>
            </p:nvSpPr>
            <p:spPr>
              <a:xfrm>
                <a:off x="7575608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F3BA3BCC-BC86-4400-859E-B9F162944455}"/>
                </a:ext>
              </a:extLst>
            </p:cNvPr>
            <p:cNvGrpSpPr/>
            <p:nvPr/>
          </p:nvGrpSpPr>
          <p:grpSpPr>
            <a:xfrm rot="9485281" flipH="1">
              <a:off x="5668334" y="260338"/>
              <a:ext cx="825212" cy="1844086"/>
              <a:chOff x="6123781" y="1181483"/>
              <a:chExt cx="825212" cy="1844086"/>
            </a:xfrm>
            <a:grpFill/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6D50D20-4F40-4F4F-9603-CD7D4FC85801}"/>
                  </a:ext>
                </a:extLst>
              </p:cNvPr>
              <p:cNvSpPr/>
              <p:nvPr/>
            </p:nvSpPr>
            <p:spPr>
              <a:xfrm rot="1216378">
                <a:off x="6123781" y="1181483"/>
                <a:ext cx="825212" cy="1726206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  <a:gd name="connsiteX0" fmla="*/ 566197 w 1203375"/>
                  <a:gd name="connsiteY0" fmla="*/ 791918 h 2455022"/>
                  <a:gd name="connsiteX1" fmla="*/ 1122740 w 1203375"/>
                  <a:gd name="connsiteY1" fmla="*/ 2227604 h 2455022"/>
                  <a:gd name="connsiteX2" fmla="*/ 1203375 w 1203375"/>
                  <a:gd name="connsiteY2" fmla="*/ 2261439 h 2455022"/>
                  <a:gd name="connsiteX3" fmla="*/ 1203375 w 1203375"/>
                  <a:gd name="connsiteY3" fmla="*/ 2455022 h 2455022"/>
                  <a:gd name="connsiteX4" fmla="*/ 1090043 w 1203375"/>
                  <a:gd name="connsiteY4" fmla="*/ 2433917 h 2455022"/>
                  <a:gd name="connsiteX5" fmla="*/ 946850 w 1203375"/>
                  <a:gd name="connsiteY5" fmla="*/ 2390994 h 2455022"/>
                  <a:gd name="connsiteX6" fmla="*/ 96979 w 1203375"/>
                  <a:gd name="connsiteY6" fmla="*/ 438103 h 2455022"/>
                  <a:gd name="connsiteX7" fmla="*/ 314622 w 1203375"/>
                  <a:gd name="connsiteY7" fmla="*/ 26311 h 2455022"/>
                  <a:gd name="connsiteX8" fmla="*/ 377943 w 1203375"/>
                  <a:gd name="connsiteY8" fmla="*/ 0 h 2455022"/>
                  <a:gd name="connsiteX0" fmla="*/ 566197 w 1203375"/>
                  <a:gd name="connsiteY0" fmla="*/ 854157 h 2517261"/>
                  <a:gd name="connsiteX1" fmla="*/ 1122740 w 1203375"/>
                  <a:gd name="connsiteY1" fmla="*/ 2289843 h 2517261"/>
                  <a:gd name="connsiteX2" fmla="*/ 1203375 w 1203375"/>
                  <a:gd name="connsiteY2" fmla="*/ 2323678 h 2517261"/>
                  <a:gd name="connsiteX3" fmla="*/ 1203375 w 1203375"/>
                  <a:gd name="connsiteY3" fmla="*/ 2517261 h 2517261"/>
                  <a:gd name="connsiteX4" fmla="*/ 1090043 w 1203375"/>
                  <a:gd name="connsiteY4" fmla="*/ 2496156 h 2517261"/>
                  <a:gd name="connsiteX5" fmla="*/ 946850 w 1203375"/>
                  <a:gd name="connsiteY5" fmla="*/ 2453233 h 2517261"/>
                  <a:gd name="connsiteX6" fmla="*/ 96979 w 1203375"/>
                  <a:gd name="connsiteY6" fmla="*/ 500342 h 2517261"/>
                  <a:gd name="connsiteX7" fmla="*/ 314622 w 1203375"/>
                  <a:gd name="connsiteY7" fmla="*/ 88550 h 2517261"/>
                  <a:gd name="connsiteX8" fmla="*/ 462130 w 1203375"/>
                  <a:gd name="connsiteY8" fmla="*/ 1 h 2517261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889193 w 1203375"/>
                  <a:gd name="connsiteY0" fmla="*/ 734830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3375" h="2517260">
                    <a:moveTo>
                      <a:pt x="908571" y="740698"/>
                    </a:moveTo>
                    <a:cubicBezTo>
                      <a:pt x="793969" y="697462"/>
                      <a:pt x="573714" y="639634"/>
                      <a:pt x="493969" y="829050"/>
                    </a:cubicBezTo>
                    <a:cubicBezTo>
                      <a:pt x="271667" y="1817807"/>
                      <a:pt x="914998" y="2144507"/>
                      <a:pt x="1122740" y="2289842"/>
                    </a:cubicBezTo>
                    <a:lnTo>
                      <a:pt x="1203375" y="2323677"/>
                    </a:lnTo>
                    <a:lnTo>
                      <a:pt x="1203375" y="2517260"/>
                    </a:lnTo>
                    <a:lnTo>
                      <a:pt x="1090043" y="2496155"/>
                    </a:lnTo>
                    <a:cubicBezTo>
                      <a:pt x="1042062" y="2484547"/>
                      <a:pt x="994278" y="2470267"/>
                      <a:pt x="946850" y="2453232"/>
                    </a:cubicBezTo>
                    <a:cubicBezTo>
                      <a:pt x="187994" y="2180679"/>
                      <a:pt x="-192506" y="1306339"/>
                      <a:pt x="96979" y="500341"/>
                    </a:cubicBezTo>
                    <a:cubicBezTo>
                      <a:pt x="151258" y="349216"/>
                      <a:pt x="225237" y="211224"/>
                      <a:pt x="314622" y="88549"/>
                    </a:cubicBezTo>
                    <a:cubicBezTo>
                      <a:pt x="365239" y="29603"/>
                      <a:pt x="386104" y="25738"/>
                      <a:pt x="462130" y="0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C151783-D0EC-470A-9E18-2283C93AA9A3}"/>
                  </a:ext>
                </a:extLst>
              </p:cNvPr>
              <p:cNvSpPr/>
              <p:nvPr/>
            </p:nvSpPr>
            <p:spPr>
              <a:xfrm rot="1216378">
                <a:off x="6623112" y="2850957"/>
                <a:ext cx="83485" cy="174612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7D482B9-8B1C-4719-BA90-ED32E8C651CF}"/>
                </a:ext>
              </a:extLst>
            </p:cNvPr>
            <p:cNvSpPr/>
            <p:nvPr/>
          </p:nvSpPr>
          <p:spPr>
            <a:xfrm rot="13816378">
              <a:off x="5997189" y="1644005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21">
              <a:extLst>
                <a:ext uri="{FF2B5EF4-FFF2-40B4-BE49-F238E27FC236}">
                  <a16:creationId xmlns:a16="http://schemas.microsoft.com/office/drawing/2014/main" id="{CD96C4C9-D2D6-494F-BA8C-961C699A2C07}"/>
                </a:ext>
              </a:extLst>
            </p:cNvPr>
            <p:cNvSpPr/>
            <p:nvPr/>
          </p:nvSpPr>
          <p:spPr>
            <a:xfrm rot="13816378">
              <a:off x="6470593" y="1672530"/>
              <a:ext cx="265423" cy="271337"/>
            </a:xfrm>
            <a:custGeom>
              <a:avLst/>
              <a:gdLst>
                <a:gd name="connsiteX0" fmla="*/ 0 w 421403"/>
                <a:gd name="connsiteY0" fmla="*/ 465444 h 465444"/>
                <a:gd name="connsiteX1" fmla="*/ 105351 w 421403"/>
                <a:gd name="connsiteY1" fmla="*/ 0 h 465444"/>
                <a:gd name="connsiteX2" fmla="*/ 316052 w 421403"/>
                <a:gd name="connsiteY2" fmla="*/ 0 h 465444"/>
                <a:gd name="connsiteX3" fmla="*/ 421403 w 421403"/>
                <a:gd name="connsiteY3" fmla="*/ 465444 h 465444"/>
                <a:gd name="connsiteX4" fmla="*/ 0 w 421403"/>
                <a:gd name="connsiteY4" fmla="*/ 465444 h 465444"/>
                <a:gd name="connsiteX0" fmla="*/ 0 w 421403"/>
                <a:gd name="connsiteY0" fmla="*/ 481124 h 481124"/>
                <a:gd name="connsiteX1" fmla="*/ 105351 w 421403"/>
                <a:gd name="connsiteY1" fmla="*/ 15680 h 481124"/>
                <a:gd name="connsiteX2" fmla="*/ 316052 w 421403"/>
                <a:gd name="connsiteY2" fmla="*/ 15680 h 481124"/>
                <a:gd name="connsiteX3" fmla="*/ 421403 w 421403"/>
                <a:gd name="connsiteY3" fmla="*/ 481124 h 481124"/>
                <a:gd name="connsiteX4" fmla="*/ 0 w 421403"/>
                <a:gd name="connsiteY4" fmla="*/ 481124 h 481124"/>
                <a:gd name="connsiteX0" fmla="*/ 0 w 421403"/>
                <a:gd name="connsiteY0" fmla="*/ 488995 h 488995"/>
                <a:gd name="connsiteX1" fmla="*/ 105351 w 421403"/>
                <a:gd name="connsiteY1" fmla="*/ 23551 h 488995"/>
                <a:gd name="connsiteX2" fmla="*/ 316052 w 421403"/>
                <a:gd name="connsiteY2" fmla="*/ 23551 h 488995"/>
                <a:gd name="connsiteX3" fmla="*/ 421403 w 421403"/>
                <a:gd name="connsiteY3" fmla="*/ 488995 h 488995"/>
                <a:gd name="connsiteX4" fmla="*/ 0 w 421403"/>
                <a:gd name="connsiteY4" fmla="*/ 488995 h 488995"/>
                <a:gd name="connsiteX0" fmla="*/ 0 w 423860"/>
                <a:gd name="connsiteY0" fmla="*/ 488995 h 491205"/>
                <a:gd name="connsiteX1" fmla="*/ 105351 w 423860"/>
                <a:gd name="connsiteY1" fmla="*/ 23551 h 491205"/>
                <a:gd name="connsiteX2" fmla="*/ 316052 w 423860"/>
                <a:gd name="connsiteY2" fmla="*/ 23551 h 491205"/>
                <a:gd name="connsiteX3" fmla="*/ 421403 w 423860"/>
                <a:gd name="connsiteY3" fmla="*/ 488995 h 491205"/>
                <a:gd name="connsiteX4" fmla="*/ 199648 w 423860"/>
                <a:gd name="connsiteY4" fmla="*/ 491205 h 491205"/>
                <a:gd name="connsiteX5" fmla="*/ 0 w 423860"/>
                <a:gd name="connsiteY5" fmla="*/ 488995 h 491205"/>
                <a:gd name="connsiteX0" fmla="*/ 199648 w 423860"/>
                <a:gd name="connsiteY0" fmla="*/ 491205 h 582645"/>
                <a:gd name="connsiteX1" fmla="*/ 0 w 423860"/>
                <a:gd name="connsiteY1" fmla="*/ 488995 h 582645"/>
                <a:gd name="connsiteX2" fmla="*/ 105351 w 423860"/>
                <a:gd name="connsiteY2" fmla="*/ 23551 h 582645"/>
                <a:gd name="connsiteX3" fmla="*/ 316052 w 423860"/>
                <a:gd name="connsiteY3" fmla="*/ 23551 h 582645"/>
                <a:gd name="connsiteX4" fmla="*/ 421403 w 423860"/>
                <a:gd name="connsiteY4" fmla="*/ 488995 h 582645"/>
                <a:gd name="connsiteX5" fmla="*/ 291088 w 423860"/>
                <a:gd name="connsiteY5" fmla="*/ 582645 h 582645"/>
                <a:gd name="connsiteX0" fmla="*/ 199648 w 423860"/>
                <a:gd name="connsiteY0" fmla="*/ 491205 h 491205"/>
                <a:gd name="connsiteX1" fmla="*/ 0 w 423860"/>
                <a:gd name="connsiteY1" fmla="*/ 488995 h 491205"/>
                <a:gd name="connsiteX2" fmla="*/ 105351 w 423860"/>
                <a:gd name="connsiteY2" fmla="*/ 23551 h 491205"/>
                <a:gd name="connsiteX3" fmla="*/ 316052 w 423860"/>
                <a:gd name="connsiteY3" fmla="*/ 23551 h 491205"/>
                <a:gd name="connsiteX4" fmla="*/ 421403 w 423860"/>
                <a:gd name="connsiteY4" fmla="*/ 488995 h 491205"/>
                <a:gd name="connsiteX0" fmla="*/ 0 w 423860"/>
                <a:gd name="connsiteY0" fmla="*/ 488995 h 488995"/>
                <a:gd name="connsiteX1" fmla="*/ 105351 w 423860"/>
                <a:gd name="connsiteY1" fmla="*/ 23551 h 488995"/>
                <a:gd name="connsiteX2" fmla="*/ 316052 w 423860"/>
                <a:gd name="connsiteY2" fmla="*/ 23551 h 488995"/>
                <a:gd name="connsiteX3" fmla="*/ 421403 w 423860"/>
                <a:gd name="connsiteY3" fmla="*/ 488995 h 48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860" h="488995">
                  <a:moveTo>
                    <a:pt x="0" y="488995"/>
                  </a:moveTo>
                  <a:cubicBezTo>
                    <a:pt x="35117" y="333847"/>
                    <a:pt x="67892" y="50819"/>
                    <a:pt x="105351" y="23551"/>
                  </a:cubicBezTo>
                  <a:cubicBezTo>
                    <a:pt x="142810" y="-3717"/>
                    <a:pt x="292396" y="-11731"/>
                    <a:pt x="316052" y="23551"/>
                  </a:cubicBezTo>
                  <a:cubicBezTo>
                    <a:pt x="339708" y="58833"/>
                    <a:pt x="440804" y="411053"/>
                    <a:pt x="421403" y="488995"/>
                  </a:cubicBez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3C16D4B-F7A3-4CF2-B025-D57DF61BF70C}"/>
                </a:ext>
              </a:extLst>
            </p:cNvPr>
            <p:cNvSpPr/>
            <p:nvPr/>
          </p:nvSpPr>
          <p:spPr>
            <a:xfrm rot="17416378">
              <a:off x="7184634" y="1055857"/>
              <a:ext cx="1483837" cy="963449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E18B8A62-6037-4020-AA02-F766FF647A29}"/>
              </a:ext>
            </a:extLst>
          </p:cNvPr>
          <p:cNvGrpSpPr/>
          <p:nvPr/>
        </p:nvGrpSpPr>
        <p:grpSpPr>
          <a:xfrm>
            <a:off x="6604480" y="1529524"/>
            <a:ext cx="2640506" cy="1772522"/>
            <a:chOff x="898895" y="3894490"/>
            <a:chExt cx="4062037" cy="2726772"/>
          </a:xfrm>
          <a:solidFill>
            <a:schemeClr val="bg1">
              <a:lumMod val="65000"/>
            </a:schemeClr>
          </a:solidFill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00B83C2-9EF2-46B0-811C-9C97FFD66A00}"/>
                </a:ext>
              </a:extLst>
            </p:cNvPr>
            <p:cNvSpPr/>
            <p:nvPr/>
          </p:nvSpPr>
          <p:spPr>
            <a:xfrm rot="10800000" flipV="1">
              <a:off x="3840546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846C3B9-E388-45FF-BD0F-C9CC326D5B59}"/>
                </a:ext>
              </a:extLst>
            </p:cNvPr>
            <p:cNvSpPr/>
            <p:nvPr/>
          </p:nvSpPr>
          <p:spPr>
            <a:xfrm>
              <a:off x="3892070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461E1D7-0770-4E9F-86BD-C88317671753}"/>
                </a:ext>
              </a:extLst>
            </p:cNvPr>
            <p:cNvSpPr/>
            <p:nvPr/>
          </p:nvSpPr>
          <p:spPr>
            <a:xfrm>
              <a:off x="4015895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CF6B501-CB51-413A-91D7-D4E3BAE4CB9A}"/>
                </a:ext>
              </a:extLst>
            </p:cNvPr>
            <p:cNvSpPr/>
            <p:nvPr/>
          </p:nvSpPr>
          <p:spPr>
            <a:xfrm rot="10800000" flipV="1">
              <a:off x="2611365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19FFC81C-1DC5-4A4B-A45C-8180DA8DD9D2}"/>
                </a:ext>
              </a:extLst>
            </p:cNvPr>
            <p:cNvSpPr/>
            <p:nvPr/>
          </p:nvSpPr>
          <p:spPr>
            <a:xfrm rot="9167816">
              <a:off x="4608058" y="4014128"/>
              <a:ext cx="228324" cy="1232175"/>
            </a:xfrm>
            <a:prstGeom prst="moon">
              <a:avLst>
                <a:gd name="adj" fmla="val 27534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A546ED2-CE4B-4408-ABFC-3EBEA2CA08E8}"/>
                </a:ext>
              </a:extLst>
            </p:cNvPr>
            <p:cNvSpPr/>
            <p:nvPr/>
          </p:nvSpPr>
          <p:spPr>
            <a:xfrm>
              <a:off x="2362079" y="4070681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31B4DD0-D33D-4C8F-ABAC-E4CF4E2CD5E9}"/>
                </a:ext>
              </a:extLst>
            </p:cNvPr>
            <p:cNvSpPr/>
            <p:nvPr/>
          </p:nvSpPr>
          <p:spPr>
            <a:xfrm rot="10800000" flipV="1">
              <a:off x="2515576" y="5441259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FD36551-79A0-4C0B-AA4D-F8C275FA01B6}"/>
                </a:ext>
              </a:extLst>
            </p:cNvPr>
            <p:cNvSpPr/>
            <p:nvPr/>
          </p:nvSpPr>
          <p:spPr>
            <a:xfrm>
              <a:off x="2572641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6FBDD25-630D-4FB0-B443-15208051C30E}"/>
                </a:ext>
              </a:extLst>
            </p:cNvPr>
            <p:cNvSpPr/>
            <p:nvPr/>
          </p:nvSpPr>
          <p:spPr>
            <a:xfrm>
              <a:off x="269837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CD45D9A-F887-499B-8BFE-6E06A2DB297C}"/>
                </a:ext>
              </a:extLst>
            </p:cNvPr>
            <p:cNvSpPr/>
            <p:nvPr/>
          </p:nvSpPr>
          <p:spPr>
            <a:xfrm>
              <a:off x="3829546" y="5357436"/>
              <a:ext cx="739175" cy="1259539"/>
            </a:xfrm>
            <a:custGeom>
              <a:avLst/>
              <a:gdLst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482201 w 1077911"/>
                <a:gd name="connsiteY14" fmla="*/ 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573641 w 1077911"/>
                <a:gd name="connsiteY14" fmla="*/ 9144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0" fmla="*/ 964402 w 1077911"/>
                <a:gd name="connsiteY0" fmla="*/ 0 h 1836737"/>
                <a:gd name="connsiteX1" fmla="*/ 954606 w 1077911"/>
                <a:gd name="connsiteY1" fmla="*/ 115817 h 1836737"/>
                <a:gd name="connsiteX2" fmla="*/ 952934 w 1077911"/>
                <a:gd name="connsiteY2" fmla="*/ 122236 h 1836737"/>
                <a:gd name="connsiteX3" fmla="*/ 1077911 w 1077911"/>
                <a:gd name="connsiteY3" fmla="*/ 122236 h 1836737"/>
                <a:gd name="connsiteX4" fmla="*/ 885046 w 1077911"/>
                <a:gd name="connsiteY4" fmla="*/ 1470024 h 1836737"/>
                <a:gd name="connsiteX5" fmla="*/ 886222 w 1077911"/>
                <a:gd name="connsiteY5" fmla="*/ 1470024 h 1836737"/>
                <a:gd name="connsiteX6" fmla="*/ 977900 w 1077911"/>
                <a:gd name="connsiteY6" fmla="*/ 1836737 h 1836737"/>
                <a:gd name="connsiteX7" fmla="*/ 368294 w 1077911"/>
                <a:gd name="connsiteY7" fmla="*/ 1836737 h 1836737"/>
                <a:gd name="connsiteX8" fmla="*/ 459972 w 1077911"/>
                <a:gd name="connsiteY8" fmla="*/ 1470024 h 1836737"/>
                <a:gd name="connsiteX9" fmla="*/ 461151 w 1077911"/>
                <a:gd name="connsiteY9" fmla="*/ 1470024 h 1836737"/>
                <a:gd name="connsiteX10" fmla="*/ 328359 w 1077911"/>
                <a:gd name="connsiteY10" fmla="*/ 542038 h 1836737"/>
                <a:gd name="connsiteX11" fmla="*/ 294507 w 1077911"/>
                <a:gd name="connsiteY11" fmla="*/ 529514 h 1836737"/>
                <a:gd name="connsiteX12" fmla="*/ 0 w 1077911"/>
                <a:gd name="connsiteY12" fmla="*/ 0 h 1836737"/>
                <a:gd name="connsiteX0" fmla="*/ 954606 w 1077911"/>
                <a:gd name="connsiteY0" fmla="*/ 115817 h 1836737"/>
                <a:gd name="connsiteX1" fmla="*/ 952934 w 1077911"/>
                <a:gd name="connsiteY1" fmla="*/ 122236 h 1836737"/>
                <a:gd name="connsiteX2" fmla="*/ 1077911 w 1077911"/>
                <a:gd name="connsiteY2" fmla="*/ 122236 h 1836737"/>
                <a:gd name="connsiteX3" fmla="*/ 885046 w 1077911"/>
                <a:gd name="connsiteY3" fmla="*/ 1470024 h 1836737"/>
                <a:gd name="connsiteX4" fmla="*/ 886222 w 1077911"/>
                <a:gd name="connsiteY4" fmla="*/ 1470024 h 1836737"/>
                <a:gd name="connsiteX5" fmla="*/ 977900 w 1077911"/>
                <a:gd name="connsiteY5" fmla="*/ 1836737 h 1836737"/>
                <a:gd name="connsiteX6" fmla="*/ 368294 w 1077911"/>
                <a:gd name="connsiteY6" fmla="*/ 1836737 h 1836737"/>
                <a:gd name="connsiteX7" fmla="*/ 459972 w 1077911"/>
                <a:gd name="connsiteY7" fmla="*/ 1470024 h 1836737"/>
                <a:gd name="connsiteX8" fmla="*/ 461151 w 1077911"/>
                <a:gd name="connsiteY8" fmla="*/ 1470024 h 1836737"/>
                <a:gd name="connsiteX9" fmla="*/ 328359 w 1077911"/>
                <a:gd name="connsiteY9" fmla="*/ 542038 h 1836737"/>
                <a:gd name="connsiteX10" fmla="*/ 294507 w 1077911"/>
                <a:gd name="connsiteY10" fmla="*/ 529514 h 1836737"/>
                <a:gd name="connsiteX11" fmla="*/ 0 w 1077911"/>
                <a:gd name="connsiteY11" fmla="*/ 0 h 1836737"/>
                <a:gd name="connsiteX0" fmla="*/ 954606 w 1077911"/>
                <a:gd name="connsiteY0" fmla="*/ 115817 h 1836737"/>
                <a:gd name="connsiteX1" fmla="*/ 1077911 w 1077911"/>
                <a:gd name="connsiteY1" fmla="*/ 122236 h 1836737"/>
                <a:gd name="connsiteX2" fmla="*/ 885046 w 1077911"/>
                <a:gd name="connsiteY2" fmla="*/ 1470024 h 1836737"/>
                <a:gd name="connsiteX3" fmla="*/ 886222 w 1077911"/>
                <a:gd name="connsiteY3" fmla="*/ 1470024 h 1836737"/>
                <a:gd name="connsiteX4" fmla="*/ 977900 w 1077911"/>
                <a:gd name="connsiteY4" fmla="*/ 1836737 h 1836737"/>
                <a:gd name="connsiteX5" fmla="*/ 368294 w 1077911"/>
                <a:gd name="connsiteY5" fmla="*/ 1836737 h 1836737"/>
                <a:gd name="connsiteX6" fmla="*/ 459972 w 1077911"/>
                <a:gd name="connsiteY6" fmla="*/ 1470024 h 1836737"/>
                <a:gd name="connsiteX7" fmla="*/ 461151 w 1077911"/>
                <a:gd name="connsiteY7" fmla="*/ 1470024 h 1836737"/>
                <a:gd name="connsiteX8" fmla="*/ 328359 w 1077911"/>
                <a:gd name="connsiteY8" fmla="*/ 542038 h 1836737"/>
                <a:gd name="connsiteX9" fmla="*/ 294507 w 1077911"/>
                <a:gd name="connsiteY9" fmla="*/ 529514 h 1836737"/>
                <a:gd name="connsiteX10" fmla="*/ 0 w 1077911"/>
                <a:gd name="connsiteY10" fmla="*/ 0 h 1836737"/>
                <a:gd name="connsiteX0" fmla="*/ 1077911 w 1077911"/>
                <a:gd name="connsiteY0" fmla="*/ 122236 h 1836737"/>
                <a:gd name="connsiteX1" fmla="*/ 885046 w 1077911"/>
                <a:gd name="connsiteY1" fmla="*/ 1470024 h 1836737"/>
                <a:gd name="connsiteX2" fmla="*/ 886222 w 1077911"/>
                <a:gd name="connsiteY2" fmla="*/ 1470024 h 1836737"/>
                <a:gd name="connsiteX3" fmla="*/ 977900 w 1077911"/>
                <a:gd name="connsiteY3" fmla="*/ 1836737 h 1836737"/>
                <a:gd name="connsiteX4" fmla="*/ 368294 w 1077911"/>
                <a:gd name="connsiteY4" fmla="*/ 1836737 h 1836737"/>
                <a:gd name="connsiteX5" fmla="*/ 459972 w 1077911"/>
                <a:gd name="connsiteY5" fmla="*/ 1470024 h 1836737"/>
                <a:gd name="connsiteX6" fmla="*/ 461151 w 1077911"/>
                <a:gd name="connsiteY6" fmla="*/ 1470024 h 1836737"/>
                <a:gd name="connsiteX7" fmla="*/ 328359 w 1077911"/>
                <a:gd name="connsiteY7" fmla="*/ 542038 h 1836737"/>
                <a:gd name="connsiteX8" fmla="*/ 294507 w 1077911"/>
                <a:gd name="connsiteY8" fmla="*/ 529514 h 1836737"/>
                <a:gd name="connsiteX9" fmla="*/ 0 w 1077911"/>
                <a:gd name="connsiteY9" fmla="*/ 0 h 18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911" h="1836737">
                  <a:moveTo>
                    <a:pt x="1077911" y="122236"/>
                  </a:moveTo>
                  <a:lnTo>
                    <a:pt x="885046" y="1470024"/>
                  </a:lnTo>
                  <a:lnTo>
                    <a:pt x="886222" y="1470024"/>
                  </a:lnTo>
                  <a:lnTo>
                    <a:pt x="977900" y="1836737"/>
                  </a:lnTo>
                  <a:lnTo>
                    <a:pt x="368294" y="1836737"/>
                  </a:lnTo>
                  <a:lnTo>
                    <a:pt x="459972" y="1470024"/>
                  </a:lnTo>
                  <a:lnTo>
                    <a:pt x="461151" y="1470024"/>
                  </a:lnTo>
                  <a:lnTo>
                    <a:pt x="328359" y="542038"/>
                  </a:lnTo>
                  <a:lnTo>
                    <a:pt x="294507" y="529514"/>
                  </a:lnTo>
                  <a:cubicBezTo>
                    <a:pt x="121438" y="442274"/>
                    <a:pt x="0" y="238038"/>
                    <a:pt x="0" y="0"/>
                  </a:cubicBez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3015179-FACD-458D-9580-8D7618CCAD7A}"/>
                </a:ext>
              </a:extLst>
            </p:cNvPr>
            <p:cNvSpPr/>
            <p:nvPr/>
          </p:nvSpPr>
          <p:spPr>
            <a:xfrm>
              <a:off x="4068410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4AB4A5B-0680-4C21-9776-7E0ABF7E32A3}"/>
                </a:ext>
              </a:extLst>
            </p:cNvPr>
            <p:cNvSpPr/>
            <p:nvPr/>
          </p:nvSpPr>
          <p:spPr>
            <a:xfrm>
              <a:off x="419414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730EA96C-9814-484A-AB1A-5DA55D4FDB4D}"/>
                </a:ext>
              </a:extLst>
            </p:cNvPr>
            <p:cNvSpPr/>
            <p:nvPr/>
          </p:nvSpPr>
          <p:spPr>
            <a:xfrm rot="1029784">
              <a:off x="4856250" y="5058173"/>
              <a:ext cx="104682" cy="225344"/>
            </a:xfrm>
            <a:prstGeom prst="trapezoid">
              <a:avLst>
                <a:gd name="adj" fmla="val 23767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AAD0556-9F31-404E-B526-67AC6366CFD2}"/>
                </a:ext>
              </a:extLst>
            </p:cNvPr>
            <p:cNvSpPr/>
            <p:nvPr/>
          </p:nvSpPr>
          <p:spPr>
            <a:xfrm rot="16200000">
              <a:off x="2622096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AB6C1E2-4918-4735-B5A1-10BA08612A50}"/>
                </a:ext>
              </a:extLst>
            </p:cNvPr>
            <p:cNvSpPr/>
            <p:nvPr/>
          </p:nvSpPr>
          <p:spPr>
            <a:xfrm rot="5400000" flipH="1">
              <a:off x="704453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85E2F088-423F-40A5-9F31-ABBAA3F056AD}"/>
                </a:ext>
              </a:extLst>
            </p:cNvPr>
            <p:cNvSpPr/>
            <p:nvPr/>
          </p:nvSpPr>
          <p:spPr>
            <a:xfrm>
              <a:off x="1809842" y="4010249"/>
              <a:ext cx="1177674" cy="1568768"/>
            </a:xfrm>
            <a:prstGeom prst="round2SameRect">
              <a:avLst>
                <a:gd name="adj1" fmla="val 30013"/>
                <a:gd name="adj2" fmla="val 50000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53F7F0B-8A58-4171-9171-DBEC69ABCA1D}"/>
                </a:ext>
              </a:extLst>
            </p:cNvPr>
            <p:cNvSpPr/>
            <p:nvPr/>
          </p:nvSpPr>
          <p:spPr>
            <a:xfrm rot="19800000">
              <a:off x="2600555" y="5046654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BF85119-E41C-43B1-A90C-53C738F7B59F}"/>
                </a:ext>
              </a:extLst>
            </p:cNvPr>
            <p:cNvSpPr/>
            <p:nvPr/>
          </p:nvSpPr>
          <p:spPr>
            <a:xfrm rot="1800000" flipH="1">
              <a:off x="1836695" y="5046655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332C2FA8-10CA-4C7E-A4E0-A8A665DD6F84}"/>
                </a:ext>
              </a:extLst>
            </p:cNvPr>
            <p:cNvSpPr/>
            <p:nvPr/>
          </p:nvSpPr>
          <p:spPr>
            <a:xfrm>
              <a:off x="2144105" y="5012282"/>
              <a:ext cx="512646" cy="1568768"/>
            </a:xfrm>
            <a:custGeom>
              <a:avLst/>
              <a:gdLst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1539 h 1133722"/>
                <a:gd name="connsiteX1" fmla="*/ 206370 w 421449"/>
                <a:gd name="connsiteY1" fmla="*/ 0 h 1133722"/>
                <a:gd name="connsiteX2" fmla="*/ 421449 w 421449"/>
                <a:gd name="connsiteY2" fmla="*/ 1539 h 1133722"/>
                <a:gd name="connsiteX3" fmla="*/ 210724 w 421449"/>
                <a:gd name="connsiteY3" fmla="*/ 1133722 h 1133722"/>
                <a:gd name="connsiteX4" fmla="*/ 0 w 421449"/>
                <a:gd name="connsiteY4" fmla="*/ 1539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4" fmla="*/ 281543 w 421449"/>
                <a:gd name="connsiteY4" fmla="*/ 65992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0" fmla="*/ 421449 w 421449"/>
                <a:gd name="connsiteY0" fmla="*/ 0 h 1132183"/>
                <a:gd name="connsiteX1" fmla="*/ 210724 w 421449"/>
                <a:gd name="connsiteY1" fmla="*/ 1132183 h 1132183"/>
                <a:gd name="connsiteX2" fmla="*/ 0 w 421449"/>
                <a:gd name="connsiteY2" fmla="*/ 0 h 113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49" h="1132183">
                  <a:moveTo>
                    <a:pt x="421449" y="0"/>
                  </a:moveTo>
                  <a:cubicBezTo>
                    <a:pt x="398832" y="383744"/>
                    <a:pt x="357165" y="1131752"/>
                    <a:pt x="210724" y="1132183"/>
                  </a:cubicBezTo>
                  <a:cubicBezTo>
                    <a:pt x="64283" y="1132614"/>
                    <a:pt x="28966" y="367869"/>
                    <a:pt x="0" y="0"/>
                  </a:cubicBez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4C505A3-5502-4319-8928-15BA58D2DED9}"/>
                </a:ext>
              </a:extLst>
            </p:cNvPr>
            <p:cNvSpPr/>
            <p:nvPr/>
          </p:nvSpPr>
          <p:spPr>
            <a:xfrm rot="5400000">
              <a:off x="2344392" y="6457090"/>
              <a:ext cx="113218" cy="215125"/>
            </a:xfrm>
            <a:custGeom>
              <a:avLst/>
              <a:gdLst>
                <a:gd name="connsiteX0" fmla="*/ 103877 w 134857"/>
                <a:gd name="connsiteY0" fmla="*/ 0 h 254630"/>
                <a:gd name="connsiteX1" fmla="*/ 101812 w 134857"/>
                <a:gd name="connsiteY1" fmla="*/ 131820 h 254630"/>
                <a:gd name="connsiteX2" fmla="*/ 103877 w 134857"/>
                <a:gd name="connsiteY2" fmla="*/ 254630 h 254630"/>
                <a:gd name="connsiteX3" fmla="*/ 13114 w 134857"/>
                <a:gd name="connsiteY3" fmla="*/ 217340 h 254630"/>
                <a:gd name="connsiteX4" fmla="*/ 0 w 134857"/>
                <a:gd name="connsiteY4" fmla="*/ 198048 h 254630"/>
                <a:gd name="connsiteX5" fmla="*/ 12307 w 134857"/>
                <a:gd name="connsiteY5" fmla="*/ 38478 h 254630"/>
                <a:gd name="connsiteX6" fmla="*/ 13114 w 134857"/>
                <a:gd name="connsiteY6" fmla="*/ 37290 h 254630"/>
                <a:gd name="connsiteX7" fmla="*/ 103877 w 134857"/>
                <a:gd name="connsiteY7" fmla="*/ 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7" fmla="*/ 104554 w 134857"/>
                <a:gd name="connsiteY7" fmla="*/ 12873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0" fmla="*/ 91294 w 213037"/>
                <a:gd name="connsiteY0" fmla="*/ 37290 h 254630"/>
                <a:gd name="connsiteX1" fmla="*/ 182057 w 213037"/>
                <a:gd name="connsiteY1" fmla="*/ 0 h 254630"/>
                <a:gd name="connsiteX2" fmla="*/ 179992 w 213037"/>
                <a:gd name="connsiteY2" fmla="*/ 131820 h 254630"/>
                <a:gd name="connsiteX3" fmla="*/ 182057 w 213037"/>
                <a:gd name="connsiteY3" fmla="*/ 254630 h 254630"/>
                <a:gd name="connsiteX4" fmla="*/ 91294 w 213037"/>
                <a:gd name="connsiteY4" fmla="*/ 217340 h 254630"/>
                <a:gd name="connsiteX5" fmla="*/ 78180 w 213037"/>
                <a:gd name="connsiteY5" fmla="*/ 198048 h 254630"/>
                <a:gd name="connsiteX6" fmla="*/ 0 w 213037"/>
                <a:gd name="connsiteY6" fmla="*/ 50384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6446"/>
                <a:gd name="connsiteY0" fmla="*/ 37290 h 254630"/>
                <a:gd name="connsiteX1" fmla="*/ 90763 w 126446"/>
                <a:gd name="connsiteY1" fmla="*/ 0 h 254630"/>
                <a:gd name="connsiteX2" fmla="*/ 105026 w 126446"/>
                <a:gd name="connsiteY2" fmla="*/ 126182 h 254630"/>
                <a:gd name="connsiteX3" fmla="*/ 90763 w 126446"/>
                <a:gd name="connsiteY3" fmla="*/ 254630 h 254630"/>
                <a:gd name="connsiteX4" fmla="*/ 0 w 126446"/>
                <a:gd name="connsiteY4" fmla="*/ 217340 h 254630"/>
                <a:gd name="connsiteX0" fmla="*/ 0 w 129357"/>
                <a:gd name="connsiteY0" fmla="*/ 37290 h 254630"/>
                <a:gd name="connsiteX1" fmla="*/ 90763 w 129357"/>
                <a:gd name="connsiteY1" fmla="*/ 0 h 254630"/>
                <a:gd name="connsiteX2" fmla="*/ 113192 w 129357"/>
                <a:gd name="connsiteY2" fmla="*/ 137455 h 254630"/>
                <a:gd name="connsiteX3" fmla="*/ 90763 w 129357"/>
                <a:gd name="connsiteY3" fmla="*/ 254630 h 254630"/>
                <a:gd name="connsiteX4" fmla="*/ 0 w 129357"/>
                <a:gd name="connsiteY4" fmla="*/ 217340 h 254630"/>
                <a:gd name="connsiteX0" fmla="*/ 0 w 129359"/>
                <a:gd name="connsiteY0" fmla="*/ 37290 h 254630"/>
                <a:gd name="connsiteX1" fmla="*/ 90763 w 129359"/>
                <a:gd name="connsiteY1" fmla="*/ 0 h 254630"/>
                <a:gd name="connsiteX2" fmla="*/ 113195 w 129359"/>
                <a:gd name="connsiteY2" fmla="*/ 126180 h 254630"/>
                <a:gd name="connsiteX3" fmla="*/ 90763 w 129359"/>
                <a:gd name="connsiteY3" fmla="*/ 254630 h 254630"/>
                <a:gd name="connsiteX4" fmla="*/ 0 w 129359"/>
                <a:gd name="connsiteY4" fmla="*/ 217340 h 25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9" h="254630">
                  <a:moveTo>
                    <a:pt x="0" y="37290"/>
                  </a:moveTo>
                  <a:cubicBezTo>
                    <a:pt x="23229" y="14251"/>
                    <a:pt x="55318" y="0"/>
                    <a:pt x="90763" y="0"/>
                  </a:cubicBezTo>
                  <a:cubicBezTo>
                    <a:pt x="161654" y="0"/>
                    <a:pt x="113195" y="55866"/>
                    <a:pt x="113195" y="126180"/>
                  </a:cubicBezTo>
                  <a:cubicBezTo>
                    <a:pt x="113195" y="196494"/>
                    <a:pt x="161654" y="254630"/>
                    <a:pt x="90763" y="254630"/>
                  </a:cubicBezTo>
                  <a:cubicBezTo>
                    <a:pt x="55318" y="254630"/>
                    <a:pt x="23229" y="240380"/>
                    <a:pt x="0" y="217340"/>
                  </a:cubicBezTo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A086CD2-E5A2-4457-8D7E-AFD3A5ECDF6D}"/>
                </a:ext>
              </a:extLst>
            </p:cNvPr>
            <p:cNvGrpSpPr/>
            <p:nvPr/>
          </p:nvGrpSpPr>
          <p:grpSpPr>
            <a:xfrm>
              <a:off x="2864170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F0C7B5A7-7235-47DA-88B7-1F8B2148E11E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C3C04786-B9D6-4256-BFD0-772C38A246A3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46D26417-37E0-4C03-8795-E10423A4866E}"/>
                </a:ext>
              </a:extLst>
            </p:cNvPr>
            <p:cNvGrpSpPr/>
            <p:nvPr/>
          </p:nvGrpSpPr>
          <p:grpSpPr>
            <a:xfrm flipH="1">
              <a:off x="1864755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851D491F-5C99-4093-9238-BB788A015B9B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B21F048C-8A0E-485B-9D27-372F115A56BB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4601E8F-1EF9-43D6-B602-9D0FAB33C0A3}"/>
                </a:ext>
              </a:extLst>
            </p:cNvPr>
            <p:cNvSpPr/>
            <p:nvPr/>
          </p:nvSpPr>
          <p:spPr>
            <a:xfrm>
              <a:off x="2212862" y="5320622"/>
              <a:ext cx="388555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FE169C70-2765-43F4-A4B2-11781D0412AD}"/>
                </a:ext>
              </a:extLst>
            </p:cNvPr>
            <p:cNvSpPr/>
            <p:nvPr/>
          </p:nvSpPr>
          <p:spPr>
            <a:xfrm>
              <a:off x="2228241" y="5484452"/>
              <a:ext cx="35779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98519EDE-9495-497D-A574-DEBA3454012B}"/>
                </a:ext>
              </a:extLst>
            </p:cNvPr>
            <p:cNvSpPr/>
            <p:nvPr/>
          </p:nvSpPr>
          <p:spPr>
            <a:xfrm>
              <a:off x="2235385" y="5648282"/>
              <a:ext cx="343510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020E1677-E82C-4678-9130-2E3FF6FD688E}"/>
                </a:ext>
              </a:extLst>
            </p:cNvPr>
            <p:cNvSpPr/>
            <p:nvPr/>
          </p:nvSpPr>
          <p:spPr>
            <a:xfrm>
              <a:off x="2252054" y="5812112"/>
              <a:ext cx="310172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51EB0C57-81F0-4AE1-B440-AFDE65EAB576}"/>
                </a:ext>
              </a:extLst>
            </p:cNvPr>
            <p:cNvSpPr/>
            <p:nvPr/>
          </p:nvSpPr>
          <p:spPr>
            <a:xfrm>
              <a:off x="2263961" y="5975942"/>
              <a:ext cx="28635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96DB3C5-50A8-4171-ABC5-0149E648881B}"/>
                </a:ext>
              </a:extLst>
            </p:cNvPr>
            <p:cNvSpPr/>
            <p:nvPr/>
          </p:nvSpPr>
          <p:spPr>
            <a:xfrm>
              <a:off x="2292536" y="6139771"/>
              <a:ext cx="22920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FA3AFA8D-7C50-4FD7-8853-2DD660DEA638}"/>
                </a:ext>
              </a:extLst>
            </p:cNvPr>
            <p:cNvSpPr/>
            <p:nvPr/>
          </p:nvSpPr>
          <p:spPr>
            <a:xfrm flipV="1">
              <a:off x="2333017" y="6303600"/>
              <a:ext cx="148246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B53F016-D9AE-4F86-B5F4-5CDE1CCE5BA5}"/>
              </a:ext>
            </a:extLst>
          </p:cNvPr>
          <p:cNvGrpSpPr/>
          <p:nvPr/>
        </p:nvGrpSpPr>
        <p:grpSpPr>
          <a:xfrm>
            <a:off x="806569" y="4032445"/>
            <a:ext cx="2470032" cy="1769738"/>
            <a:chOff x="1161145" y="650958"/>
            <a:chExt cx="3799787" cy="2722485"/>
          </a:xfrm>
          <a:solidFill>
            <a:schemeClr val="bg1">
              <a:lumMod val="65000"/>
            </a:schemeClr>
          </a:solidFill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523B8A1-D1AF-493D-AFA2-1BD4A822567F}"/>
                </a:ext>
              </a:extLst>
            </p:cNvPr>
            <p:cNvGrpSpPr/>
            <p:nvPr/>
          </p:nvGrpSpPr>
          <p:grpSpPr>
            <a:xfrm>
              <a:off x="3840546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4812CF1-3831-47AF-B8E2-BEF6F3B47FD6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B736673-50AE-4BDB-B612-2DE2ADFC346C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BB9B035-1B58-4596-A93E-EC2D09C88466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948929F-A095-4BA3-8318-D4F25166D691}"/>
                </a:ext>
              </a:extLst>
            </p:cNvPr>
            <p:cNvSpPr/>
            <p:nvPr/>
          </p:nvSpPr>
          <p:spPr>
            <a:xfrm rot="10800000" flipV="1">
              <a:off x="2611365" y="2161802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A745D81-028A-4A9D-80C5-87A4BBB7CD50}"/>
                </a:ext>
              </a:extLst>
            </p:cNvPr>
            <p:cNvGrpSpPr/>
            <p:nvPr/>
          </p:nvGrpSpPr>
          <p:grpSpPr>
            <a:xfrm>
              <a:off x="1161145" y="650958"/>
              <a:ext cx="3799787" cy="2722485"/>
              <a:chOff x="1480873" y="1082917"/>
              <a:chExt cx="5541083" cy="3970095"/>
            </a:xfrm>
            <a:grpFill/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5A19500-B447-4C2F-936A-3A36E12A62C5}"/>
                  </a:ext>
                </a:extLst>
              </p:cNvPr>
              <p:cNvSpPr/>
              <p:nvPr/>
            </p:nvSpPr>
            <p:spPr>
              <a:xfrm rot="12600000">
                <a:off x="1480873" y="291389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55B4D4E9-A575-4AD0-845D-44F6E2F2E1DF}"/>
                  </a:ext>
                </a:extLst>
              </p:cNvPr>
              <p:cNvSpPr/>
              <p:nvPr/>
            </p:nvSpPr>
            <p:spPr>
              <a:xfrm rot="9167816">
                <a:off x="6507374" y="1257381"/>
                <a:ext cx="332956" cy="1796833"/>
              </a:xfrm>
              <a:prstGeom prst="moon">
                <a:avLst>
                  <a:gd name="adj" fmla="val 27534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B3F2574-9B07-40D4-85DD-A28083763862}"/>
                  </a:ext>
                </a:extLst>
              </p:cNvPr>
              <p:cNvSpPr/>
              <p:nvPr/>
            </p:nvSpPr>
            <p:spPr>
              <a:xfrm>
                <a:off x="3232149" y="1339849"/>
                <a:ext cx="3441702" cy="2614343"/>
              </a:xfrm>
              <a:custGeom>
                <a:avLst/>
                <a:gdLst>
                  <a:gd name="connsiteX0" fmla="*/ 2639321 w 3441702"/>
                  <a:gd name="connsiteY0" fmla="*/ 0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18660 h 2627990"/>
                  <a:gd name="connsiteX1" fmla="*/ 2878015 w 3441702"/>
                  <a:gd name="connsiteY1" fmla="*/ 13647 h 2627990"/>
                  <a:gd name="connsiteX2" fmla="*/ 3441702 w 3441702"/>
                  <a:gd name="connsiteY2" fmla="*/ 577334 h 2627990"/>
                  <a:gd name="connsiteX3" fmla="*/ 3441702 w 3441702"/>
                  <a:gd name="connsiteY3" fmla="*/ 1289997 h 2627990"/>
                  <a:gd name="connsiteX4" fmla="*/ 3150246 w 3441702"/>
                  <a:gd name="connsiteY4" fmla="*/ 2101874 h 2627990"/>
                  <a:gd name="connsiteX5" fmla="*/ 3100028 w 3441702"/>
                  <a:gd name="connsiteY5" fmla="*/ 2157128 h 2627990"/>
                  <a:gd name="connsiteX6" fmla="*/ 3084139 w 3441702"/>
                  <a:gd name="connsiteY6" fmla="*/ 2200149 h 2627990"/>
                  <a:gd name="connsiteX7" fmla="*/ 1813770 w 3441702"/>
                  <a:gd name="connsiteY7" fmla="*/ 2627990 h 2627990"/>
                  <a:gd name="connsiteX8" fmla="*/ 1309031 w 3441702"/>
                  <a:gd name="connsiteY8" fmla="*/ 2585882 h 2627990"/>
                  <a:gd name="connsiteX9" fmla="*/ 1206123 w 3441702"/>
                  <a:gd name="connsiteY9" fmla="*/ 2562801 h 2627990"/>
                  <a:gd name="connsiteX10" fmla="*/ 1145851 w 3441702"/>
                  <a:gd name="connsiteY10" fmla="*/ 2559757 h 2627990"/>
                  <a:gd name="connsiteX11" fmla="*/ 0 w 3441702"/>
                  <a:gd name="connsiteY11" fmla="*/ 1289997 h 2627990"/>
                  <a:gd name="connsiteX12" fmla="*/ 0 w 3441702"/>
                  <a:gd name="connsiteY12" fmla="*/ 577334 h 2627990"/>
                  <a:gd name="connsiteX13" fmla="*/ 344275 w 3441702"/>
                  <a:gd name="connsiteY13" fmla="*/ 57944 h 2627990"/>
                  <a:gd name="connsiteX14" fmla="*/ 435673 w 3441702"/>
                  <a:gd name="connsiteY14" fmla="*/ 29573 h 2627990"/>
                  <a:gd name="connsiteX15" fmla="*/ 522456 w 3441702"/>
                  <a:gd name="connsiteY15" fmla="*/ 49146 h 2627990"/>
                  <a:gd name="connsiteX16" fmla="*/ 1504160 w 3441702"/>
                  <a:gd name="connsiteY16" fmla="*/ 139588 h 2627990"/>
                  <a:gd name="connsiteX17" fmla="*/ 2621035 w 3441702"/>
                  <a:gd name="connsiteY17" fmla="*/ 18660 h 2627990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41702" h="2614343">
                    <a:moveTo>
                      <a:pt x="2621035" y="5013"/>
                    </a:moveTo>
                    <a:lnTo>
                      <a:pt x="2878015" y="0"/>
                    </a:lnTo>
                    <a:cubicBezTo>
                      <a:pt x="3189331" y="0"/>
                      <a:pt x="3441702" y="252371"/>
                      <a:pt x="3441702" y="563687"/>
                    </a:cubicBezTo>
                    <a:lnTo>
                      <a:pt x="3441702" y="1276350"/>
                    </a:lnTo>
                    <a:cubicBezTo>
                      <a:pt x="3441702" y="1584748"/>
                      <a:pt x="3332325" y="1867599"/>
                      <a:pt x="3150246" y="2088227"/>
                    </a:cubicBezTo>
                    <a:lnTo>
                      <a:pt x="3100028" y="2143481"/>
                    </a:lnTo>
                    <a:lnTo>
                      <a:pt x="3084139" y="2186502"/>
                    </a:lnTo>
                    <a:cubicBezTo>
                      <a:pt x="2963225" y="2430670"/>
                      <a:pt x="2440406" y="2614343"/>
                      <a:pt x="1813770" y="2614343"/>
                    </a:cubicBezTo>
                    <a:cubicBezTo>
                      <a:pt x="1634732" y="2614343"/>
                      <a:pt x="1464168" y="2599349"/>
                      <a:pt x="1309031" y="2572235"/>
                    </a:cubicBezTo>
                    <a:lnTo>
                      <a:pt x="1206123" y="2549154"/>
                    </a:lnTo>
                    <a:lnTo>
                      <a:pt x="1145851" y="2546110"/>
                    </a:lnTo>
                    <a:cubicBezTo>
                      <a:pt x="502243" y="2480749"/>
                      <a:pt x="0" y="1937202"/>
                      <a:pt x="0" y="1276350"/>
                    </a:cubicBezTo>
                    <a:lnTo>
                      <a:pt x="0" y="563687"/>
                    </a:lnTo>
                    <a:cubicBezTo>
                      <a:pt x="0" y="330200"/>
                      <a:pt x="141959" y="129870"/>
                      <a:pt x="344275" y="44297"/>
                    </a:cubicBezTo>
                    <a:lnTo>
                      <a:pt x="435673" y="15926"/>
                    </a:lnTo>
                    <a:lnTo>
                      <a:pt x="522456" y="35499"/>
                    </a:lnTo>
                    <a:cubicBezTo>
                      <a:pt x="802689" y="92599"/>
                      <a:pt x="1140515" y="125941"/>
                      <a:pt x="1504160" y="125941"/>
                    </a:cubicBezTo>
                    <a:cubicBezTo>
                      <a:pt x="1928413" y="125941"/>
                      <a:pt x="2317523" y="80559"/>
                      <a:pt x="2621035" y="50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D98A844-7660-4B5A-8265-5D3307997C3A}"/>
                  </a:ext>
                </a:extLst>
              </p:cNvPr>
              <p:cNvSpPr/>
              <p:nvPr/>
            </p:nvSpPr>
            <p:spPr>
              <a:xfrm rot="10800000" flipV="1">
                <a:off x="3455987" y="3338511"/>
                <a:ext cx="809625" cy="1714501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16D4511-77C6-4AF5-B6F5-F90F2A970E45}"/>
                  </a:ext>
                </a:extLst>
              </p:cNvPr>
              <p:cNvSpPr/>
              <p:nvPr/>
            </p:nvSpPr>
            <p:spPr>
              <a:xfrm>
                <a:off x="3539203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2F74087-93FF-4517-9FEE-E67454947BA3}"/>
                  </a:ext>
                </a:extLst>
              </p:cNvPr>
              <p:cNvSpPr/>
              <p:nvPr/>
            </p:nvSpPr>
            <p:spPr>
              <a:xfrm>
                <a:off x="3722561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7976FD50-A3F0-4AFB-B396-6E8F2759A002}"/>
                  </a:ext>
                </a:extLst>
              </p:cNvPr>
              <p:cNvSpPr/>
              <p:nvPr/>
            </p:nvSpPr>
            <p:spPr>
              <a:xfrm>
                <a:off x="5372100" y="3216275"/>
                <a:ext cx="1077911" cy="1836737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FEF1035-2E35-43AF-8FF8-13EB89C1FD1F}"/>
                  </a:ext>
                </a:extLst>
              </p:cNvPr>
              <p:cNvSpPr/>
              <p:nvPr/>
            </p:nvSpPr>
            <p:spPr>
              <a:xfrm>
                <a:off x="5720426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5752F10-149E-460A-804E-CFAF4A94E67A}"/>
                  </a:ext>
                </a:extLst>
              </p:cNvPr>
              <p:cNvSpPr/>
              <p:nvPr/>
            </p:nvSpPr>
            <p:spPr>
              <a:xfrm>
                <a:off x="5903784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5CC72762-0C22-4156-959F-D2A86E5A2D7D}"/>
                  </a:ext>
                </a:extLst>
              </p:cNvPr>
              <p:cNvSpPr/>
              <p:nvPr/>
            </p:nvSpPr>
            <p:spPr>
              <a:xfrm rot="1029784">
                <a:off x="6869302" y="2779871"/>
                <a:ext cx="152654" cy="328611"/>
              </a:xfrm>
              <a:prstGeom prst="trapezoid">
                <a:avLst>
                  <a:gd name="adj" fmla="val 23767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0F5BFFF-36E6-4757-BBF1-0E20B2232D42}"/>
                  </a:ext>
                </a:extLst>
              </p:cNvPr>
              <p:cNvSpPr/>
              <p:nvPr/>
            </p:nvSpPr>
            <p:spPr>
              <a:xfrm rot="18000000">
                <a:off x="1804341" y="1596665"/>
                <a:ext cx="2352265" cy="1791590"/>
              </a:xfrm>
              <a:custGeom>
                <a:avLst/>
                <a:gdLst>
                  <a:gd name="connsiteX0" fmla="*/ 2247554 w 2353048"/>
                  <a:gd name="connsiteY0" fmla="*/ 272340 h 1791590"/>
                  <a:gd name="connsiteX1" fmla="*/ 2353048 w 2353048"/>
                  <a:gd name="connsiteY1" fmla="*/ 617705 h 1791590"/>
                  <a:gd name="connsiteX2" fmla="*/ 2353048 w 2353048"/>
                  <a:gd name="connsiteY2" fmla="*/ 1129862 h 1791590"/>
                  <a:gd name="connsiteX3" fmla="*/ 1397096 w 2353048"/>
                  <a:gd name="connsiteY3" fmla="*/ 1791590 h 1791590"/>
                  <a:gd name="connsiteX4" fmla="*/ 98035 w 2353048"/>
                  <a:gd name="connsiteY4" fmla="*/ 1134510 h 1791590"/>
                  <a:gd name="connsiteX5" fmla="*/ 2764 w 2353048"/>
                  <a:gd name="connsiteY5" fmla="*/ 995228 h 1791590"/>
                  <a:gd name="connsiteX6" fmla="*/ 0 w 2353048"/>
                  <a:gd name="connsiteY6" fmla="*/ 968062 h 1791590"/>
                  <a:gd name="connsiteX7" fmla="*/ 253227 w 2353048"/>
                  <a:gd name="connsiteY7" fmla="*/ 815353 h 1791590"/>
                  <a:gd name="connsiteX8" fmla="*/ 44067 w 2353048"/>
                  <a:gd name="connsiteY8" fmla="*/ 766050 h 1791590"/>
                  <a:gd name="connsiteX9" fmla="*/ 52544 w 2353048"/>
                  <a:gd name="connsiteY9" fmla="*/ 742965 h 1791590"/>
                  <a:gd name="connsiteX10" fmla="*/ 80687 w 2353048"/>
                  <a:gd name="connsiteY10" fmla="*/ 617705 h 1791590"/>
                  <a:gd name="connsiteX11" fmla="*/ 698392 w 2353048"/>
                  <a:gd name="connsiteY11" fmla="*/ 0 h 1791590"/>
                  <a:gd name="connsiteX12" fmla="*/ 1735343 w 2353048"/>
                  <a:gd name="connsiteY12" fmla="*/ 0 h 1791590"/>
                  <a:gd name="connsiteX13" fmla="*/ 2247554 w 2353048"/>
                  <a:gd name="connsiteY13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52265" h="1791590">
                    <a:moveTo>
                      <a:pt x="2246771" y="272340"/>
                    </a:moveTo>
                    <a:cubicBezTo>
                      <a:pt x="2313374" y="370927"/>
                      <a:pt x="2352265" y="489774"/>
                      <a:pt x="2352265" y="617705"/>
                    </a:cubicBezTo>
                    <a:lnTo>
                      <a:pt x="2352265" y="1129862"/>
                    </a:lnTo>
                    <a:cubicBezTo>
                      <a:pt x="2352265" y="1359583"/>
                      <a:pt x="1626034" y="1791590"/>
                      <a:pt x="1396313" y="1791590"/>
                    </a:cubicBezTo>
                    <a:cubicBezTo>
                      <a:pt x="777508" y="1652941"/>
                      <a:pt x="328218" y="1273988"/>
                      <a:pt x="108816" y="1078340"/>
                    </a:cubicBezTo>
                    <a:cubicBezTo>
                      <a:pt x="17336" y="1094571"/>
                      <a:pt x="-7820" y="1020892"/>
                      <a:pt x="1981" y="995228"/>
                    </a:cubicBezTo>
                    <a:lnTo>
                      <a:pt x="276747" y="900308"/>
                    </a:lnTo>
                    <a:lnTo>
                      <a:pt x="43284" y="766050"/>
                    </a:lnTo>
                    <a:cubicBezTo>
                      <a:pt x="10477" y="718950"/>
                      <a:pt x="67697" y="667153"/>
                      <a:pt x="79904" y="617705"/>
                    </a:cubicBezTo>
                    <a:cubicBezTo>
                      <a:pt x="79904" y="276556"/>
                      <a:pt x="356460" y="0"/>
                      <a:pt x="697609" y="0"/>
                    </a:cubicBezTo>
                    <a:lnTo>
                      <a:pt x="1734560" y="0"/>
                    </a:lnTo>
                    <a:cubicBezTo>
                      <a:pt x="1947778" y="0"/>
                      <a:pt x="2135765" y="108030"/>
                      <a:pt x="2246771" y="2723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BA6ED3E-8ABE-4CE3-8CC1-E2CA0FE9C653}"/>
                  </a:ext>
                </a:extLst>
              </p:cNvPr>
              <p:cNvSpPr/>
              <p:nvPr/>
            </p:nvSpPr>
            <p:spPr>
              <a:xfrm rot="16200000">
                <a:off x="2855866" y="1462348"/>
                <a:ext cx="2163823" cy="1404961"/>
              </a:xfrm>
              <a:custGeom>
                <a:avLst/>
                <a:gdLst>
                  <a:gd name="connsiteX0" fmla="*/ 1898728 w 1898728"/>
                  <a:gd name="connsiteY0" fmla="*/ 350007 h 1182143"/>
                  <a:gd name="connsiteX1" fmla="*/ 1796149 w 1898728"/>
                  <a:gd name="connsiteY1" fmla="*/ 597655 h 1182143"/>
                  <a:gd name="connsiteX2" fmla="*/ 1324292 w 1898728"/>
                  <a:gd name="connsiteY2" fmla="*/ 1069511 h 1182143"/>
                  <a:gd name="connsiteX3" fmla="*/ 780459 w 1898728"/>
                  <a:gd name="connsiteY3" fmla="*/ 1069511 h 1182143"/>
                  <a:gd name="connsiteX4" fmla="*/ 112632 w 1898728"/>
                  <a:gd name="connsiteY4" fmla="*/ 401683 h 1182143"/>
                  <a:gd name="connsiteX5" fmla="*/ 7040 w 1898728"/>
                  <a:gd name="connsiteY5" fmla="*/ 56320 h 1182143"/>
                  <a:gd name="connsiteX6" fmla="*/ 23730 w 1898728"/>
                  <a:gd name="connsiteY6" fmla="*/ 0 h 1182143"/>
                  <a:gd name="connsiteX7" fmla="*/ 1693789 w 1898728"/>
                  <a:gd name="connsiteY7" fmla="*/ 0 h 1182143"/>
                  <a:gd name="connsiteX8" fmla="*/ 1796149 w 1898728"/>
                  <a:gd name="connsiteY8" fmla="*/ 102360 h 1182143"/>
                  <a:gd name="connsiteX9" fmla="*/ 1898728 w 1898728"/>
                  <a:gd name="connsiteY9" fmla="*/ 350007 h 1182143"/>
                  <a:gd name="connsiteX0" fmla="*/ 1898728 w 1898728"/>
                  <a:gd name="connsiteY0" fmla="*/ 351488 h 1183624"/>
                  <a:gd name="connsiteX1" fmla="*/ 1796149 w 1898728"/>
                  <a:gd name="connsiteY1" fmla="*/ 599136 h 1183624"/>
                  <a:gd name="connsiteX2" fmla="*/ 1324292 w 1898728"/>
                  <a:gd name="connsiteY2" fmla="*/ 1070992 h 1183624"/>
                  <a:gd name="connsiteX3" fmla="*/ 780459 w 1898728"/>
                  <a:gd name="connsiteY3" fmla="*/ 1070992 h 1183624"/>
                  <a:gd name="connsiteX4" fmla="*/ 112632 w 1898728"/>
                  <a:gd name="connsiteY4" fmla="*/ 403164 h 1183624"/>
                  <a:gd name="connsiteX5" fmla="*/ 7040 w 1898728"/>
                  <a:gd name="connsiteY5" fmla="*/ 57801 h 1183624"/>
                  <a:gd name="connsiteX6" fmla="*/ 23730 w 1898728"/>
                  <a:gd name="connsiteY6" fmla="*/ 1481 h 1183624"/>
                  <a:gd name="connsiteX7" fmla="*/ 762342 w 1898728"/>
                  <a:gd name="connsiteY7" fmla="*/ 0 h 1183624"/>
                  <a:gd name="connsiteX8" fmla="*/ 1693789 w 1898728"/>
                  <a:gd name="connsiteY8" fmla="*/ 1481 h 1183624"/>
                  <a:gd name="connsiteX9" fmla="*/ 1796149 w 1898728"/>
                  <a:gd name="connsiteY9" fmla="*/ 103841 h 1183624"/>
                  <a:gd name="connsiteX10" fmla="*/ 1898728 w 1898728"/>
                  <a:gd name="connsiteY10" fmla="*/ 35148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10" fmla="*/ 835901 w 1898728"/>
                  <a:gd name="connsiteY10" fmla="*/ 7355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0" fmla="*/ 1693789 w 1898728"/>
                  <a:gd name="connsiteY0" fmla="*/ 0 h 1182143"/>
                  <a:gd name="connsiteX1" fmla="*/ 1796149 w 1898728"/>
                  <a:gd name="connsiteY1" fmla="*/ 102360 h 1182143"/>
                  <a:gd name="connsiteX2" fmla="*/ 1898728 w 1898728"/>
                  <a:gd name="connsiteY2" fmla="*/ 350007 h 1182143"/>
                  <a:gd name="connsiteX3" fmla="*/ 1796149 w 1898728"/>
                  <a:gd name="connsiteY3" fmla="*/ 597655 h 1182143"/>
                  <a:gd name="connsiteX4" fmla="*/ 1324292 w 1898728"/>
                  <a:gd name="connsiteY4" fmla="*/ 1069511 h 1182143"/>
                  <a:gd name="connsiteX5" fmla="*/ 780459 w 1898728"/>
                  <a:gd name="connsiteY5" fmla="*/ 1069511 h 1182143"/>
                  <a:gd name="connsiteX6" fmla="*/ 112632 w 1898728"/>
                  <a:gd name="connsiteY6" fmla="*/ 401683 h 1182143"/>
                  <a:gd name="connsiteX7" fmla="*/ 7040 w 1898728"/>
                  <a:gd name="connsiteY7" fmla="*/ 56320 h 1182143"/>
                  <a:gd name="connsiteX8" fmla="*/ 23730 w 1898728"/>
                  <a:gd name="connsiteY8" fmla="*/ 0 h 118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8728" h="1182143">
                    <a:moveTo>
                      <a:pt x="1693789" y="0"/>
                    </a:moveTo>
                    <a:lnTo>
                      <a:pt x="1796149" y="102360"/>
                    </a:lnTo>
                    <a:cubicBezTo>
                      <a:pt x="1864535" y="170746"/>
                      <a:pt x="1898728" y="260376"/>
                      <a:pt x="1898728" y="350007"/>
                    </a:cubicBezTo>
                    <a:cubicBezTo>
                      <a:pt x="1898728" y="439638"/>
                      <a:pt x="1864535" y="529269"/>
                      <a:pt x="1796149" y="597655"/>
                    </a:cubicBezTo>
                    <a:lnTo>
                      <a:pt x="1324292" y="1069511"/>
                    </a:lnTo>
                    <a:cubicBezTo>
                      <a:pt x="1174117" y="1219687"/>
                      <a:pt x="930634" y="1219687"/>
                      <a:pt x="780459" y="1069511"/>
                    </a:cubicBezTo>
                    <a:lnTo>
                      <a:pt x="112632" y="401683"/>
                    </a:lnTo>
                    <a:cubicBezTo>
                      <a:pt x="18772" y="307823"/>
                      <a:pt x="-16426" y="177515"/>
                      <a:pt x="7040" y="56320"/>
                    </a:cubicBezTo>
                    <a:lnTo>
                      <a:pt x="2373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113846E-9C34-4A5A-A8A3-1F3B4809C78C}"/>
                  </a:ext>
                </a:extLst>
              </p:cNvPr>
              <p:cNvSpPr/>
              <p:nvPr/>
            </p:nvSpPr>
            <p:spPr>
              <a:xfrm>
                <a:off x="1690625" y="2367136"/>
                <a:ext cx="1203375" cy="2452288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3375" h="2452288">
                    <a:moveTo>
                      <a:pt x="566197" y="789184"/>
                    </a:moveTo>
                    <a:cubicBezTo>
                      <a:pt x="361587" y="1358871"/>
                      <a:pt x="609555" y="1976939"/>
                      <a:pt x="1122740" y="2224870"/>
                    </a:cubicBezTo>
                    <a:lnTo>
                      <a:pt x="1203375" y="2258705"/>
                    </a:lnTo>
                    <a:lnTo>
                      <a:pt x="1203375" y="2452288"/>
                    </a:lnTo>
                    <a:lnTo>
                      <a:pt x="1090043" y="2431183"/>
                    </a:lnTo>
                    <a:cubicBezTo>
                      <a:pt x="1042062" y="2419575"/>
                      <a:pt x="994278" y="2405295"/>
                      <a:pt x="946850" y="2388260"/>
                    </a:cubicBezTo>
                    <a:cubicBezTo>
                      <a:pt x="187994" y="2115707"/>
                      <a:pt x="-192506" y="1241367"/>
                      <a:pt x="96979" y="435369"/>
                    </a:cubicBezTo>
                    <a:cubicBezTo>
                      <a:pt x="151258" y="284244"/>
                      <a:pt x="225237" y="146252"/>
                      <a:pt x="314622" y="23577"/>
                    </a:cubicBezTo>
                    <a:lnTo>
                      <a:pt x="3335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544C6697-11C0-46A4-932E-90375F8550D3}"/>
                  </a:ext>
                </a:extLst>
              </p:cNvPr>
              <p:cNvSpPr/>
              <p:nvPr/>
            </p:nvSpPr>
            <p:spPr>
              <a:xfrm rot="12600000">
                <a:off x="1480873" y="314884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21">
                <a:extLst>
                  <a:ext uri="{FF2B5EF4-FFF2-40B4-BE49-F238E27FC236}">
                    <a16:creationId xmlns:a16="http://schemas.microsoft.com/office/drawing/2014/main" id="{6153CC08-6931-493E-8A70-DC2D9A0A5C37}"/>
                  </a:ext>
                </a:extLst>
              </p:cNvPr>
              <p:cNvSpPr/>
              <p:nvPr/>
            </p:nvSpPr>
            <p:spPr>
              <a:xfrm rot="12600000">
                <a:off x="2070881" y="3005779"/>
                <a:ext cx="387056" cy="395680"/>
              </a:xfrm>
              <a:custGeom>
                <a:avLst/>
                <a:gdLst>
                  <a:gd name="connsiteX0" fmla="*/ 0 w 421403"/>
                  <a:gd name="connsiteY0" fmla="*/ 465444 h 465444"/>
                  <a:gd name="connsiteX1" fmla="*/ 105351 w 421403"/>
                  <a:gd name="connsiteY1" fmla="*/ 0 h 465444"/>
                  <a:gd name="connsiteX2" fmla="*/ 316052 w 421403"/>
                  <a:gd name="connsiteY2" fmla="*/ 0 h 465444"/>
                  <a:gd name="connsiteX3" fmla="*/ 421403 w 421403"/>
                  <a:gd name="connsiteY3" fmla="*/ 465444 h 465444"/>
                  <a:gd name="connsiteX4" fmla="*/ 0 w 421403"/>
                  <a:gd name="connsiteY4" fmla="*/ 465444 h 465444"/>
                  <a:gd name="connsiteX0" fmla="*/ 0 w 421403"/>
                  <a:gd name="connsiteY0" fmla="*/ 481124 h 481124"/>
                  <a:gd name="connsiteX1" fmla="*/ 105351 w 421403"/>
                  <a:gd name="connsiteY1" fmla="*/ 15680 h 481124"/>
                  <a:gd name="connsiteX2" fmla="*/ 316052 w 421403"/>
                  <a:gd name="connsiteY2" fmla="*/ 15680 h 481124"/>
                  <a:gd name="connsiteX3" fmla="*/ 421403 w 421403"/>
                  <a:gd name="connsiteY3" fmla="*/ 481124 h 481124"/>
                  <a:gd name="connsiteX4" fmla="*/ 0 w 421403"/>
                  <a:gd name="connsiteY4" fmla="*/ 481124 h 481124"/>
                  <a:gd name="connsiteX0" fmla="*/ 0 w 421403"/>
                  <a:gd name="connsiteY0" fmla="*/ 488995 h 488995"/>
                  <a:gd name="connsiteX1" fmla="*/ 105351 w 421403"/>
                  <a:gd name="connsiteY1" fmla="*/ 23551 h 488995"/>
                  <a:gd name="connsiteX2" fmla="*/ 316052 w 421403"/>
                  <a:gd name="connsiteY2" fmla="*/ 23551 h 488995"/>
                  <a:gd name="connsiteX3" fmla="*/ 421403 w 421403"/>
                  <a:gd name="connsiteY3" fmla="*/ 488995 h 488995"/>
                  <a:gd name="connsiteX4" fmla="*/ 0 w 421403"/>
                  <a:gd name="connsiteY4" fmla="*/ 488995 h 488995"/>
                  <a:gd name="connsiteX0" fmla="*/ 0 w 423860"/>
                  <a:gd name="connsiteY0" fmla="*/ 488995 h 491205"/>
                  <a:gd name="connsiteX1" fmla="*/ 105351 w 423860"/>
                  <a:gd name="connsiteY1" fmla="*/ 23551 h 491205"/>
                  <a:gd name="connsiteX2" fmla="*/ 316052 w 423860"/>
                  <a:gd name="connsiteY2" fmla="*/ 23551 h 491205"/>
                  <a:gd name="connsiteX3" fmla="*/ 421403 w 423860"/>
                  <a:gd name="connsiteY3" fmla="*/ 488995 h 491205"/>
                  <a:gd name="connsiteX4" fmla="*/ 199648 w 423860"/>
                  <a:gd name="connsiteY4" fmla="*/ 491205 h 491205"/>
                  <a:gd name="connsiteX5" fmla="*/ 0 w 423860"/>
                  <a:gd name="connsiteY5" fmla="*/ 488995 h 491205"/>
                  <a:gd name="connsiteX0" fmla="*/ 199648 w 423860"/>
                  <a:gd name="connsiteY0" fmla="*/ 491205 h 582645"/>
                  <a:gd name="connsiteX1" fmla="*/ 0 w 423860"/>
                  <a:gd name="connsiteY1" fmla="*/ 488995 h 582645"/>
                  <a:gd name="connsiteX2" fmla="*/ 105351 w 423860"/>
                  <a:gd name="connsiteY2" fmla="*/ 23551 h 582645"/>
                  <a:gd name="connsiteX3" fmla="*/ 316052 w 423860"/>
                  <a:gd name="connsiteY3" fmla="*/ 23551 h 582645"/>
                  <a:gd name="connsiteX4" fmla="*/ 421403 w 423860"/>
                  <a:gd name="connsiteY4" fmla="*/ 488995 h 582645"/>
                  <a:gd name="connsiteX5" fmla="*/ 291088 w 423860"/>
                  <a:gd name="connsiteY5" fmla="*/ 582645 h 582645"/>
                  <a:gd name="connsiteX0" fmla="*/ 199648 w 423860"/>
                  <a:gd name="connsiteY0" fmla="*/ 491205 h 491205"/>
                  <a:gd name="connsiteX1" fmla="*/ 0 w 423860"/>
                  <a:gd name="connsiteY1" fmla="*/ 488995 h 491205"/>
                  <a:gd name="connsiteX2" fmla="*/ 105351 w 423860"/>
                  <a:gd name="connsiteY2" fmla="*/ 23551 h 491205"/>
                  <a:gd name="connsiteX3" fmla="*/ 316052 w 423860"/>
                  <a:gd name="connsiteY3" fmla="*/ 23551 h 491205"/>
                  <a:gd name="connsiteX4" fmla="*/ 421403 w 423860"/>
                  <a:gd name="connsiteY4" fmla="*/ 488995 h 491205"/>
                  <a:gd name="connsiteX0" fmla="*/ 0 w 423860"/>
                  <a:gd name="connsiteY0" fmla="*/ 488995 h 488995"/>
                  <a:gd name="connsiteX1" fmla="*/ 105351 w 423860"/>
                  <a:gd name="connsiteY1" fmla="*/ 23551 h 488995"/>
                  <a:gd name="connsiteX2" fmla="*/ 316052 w 423860"/>
                  <a:gd name="connsiteY2" fmla="*/ 23551 h 488995"/>
                  <a:gd name="connsiteX3" fmla="*/ 421403 w 423860"/>
                  <a:gd name="connsiteY3" fmla="*/ 488995 h 488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0" h="488995">
                    <a:moveTo>
                      <a:pt x="0" y="488995"/>
                    </a:moveTo>
                    <a:cubicBezTo>
                      <a:pt x="35117" y="333847"/>
                      <a:pt x="67892" y="50819"/>
                      <a:pt x="105351" y="23551"/>
                    </a:cubicBezTo>
                    <a:cubicBezTo>
                      <a:pt x="142810" y="-3717"/>
                      <a:pt x="292396" y="-11731"/>
                      <a:pt x="316052" y="23551"/>
                    </a:cubicBezTo>
                    <a:cubicBezTo>
                      <a:pt x="339708" y="58833"/>
                      <a:pt x="440804" y="411053"/>
                      <a:pt x="421403" y="488995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02C50737-F23A-4558-9B1B-9083EC0F99B1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2444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780DC8DF-E0AB-4A55-AAA1-A7B7472C50F9}"/>
                  </a:ext>
                </a:extLst>
              </p:cNvPr>
              <p:cNvSpPr/>
              <p:nvPr/>
            </p:nvSpPr>
            <p:spPr>
              <a:xfrm>
                <a:off x="2551168" y="2312305"/>
                <a:ext cx="173720" cy="173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23089F7-0232-4EAB-A885-EE03D91563C0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137206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18E81FE-C3DF-4604-9C7B-42978FCAB06E}"/>
                  </a:ext>
                </a:extLst>
              </p:cNvPr>
              <p:cNvSpPr/>
              <p:nvPr/>
            </p:nvSpPr>
            <p:spPr>
              <a:xfrm>
                <a:off x="2858731" y="4591050"/>
                <a:ext cx="121743" cy="254630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EB3314E6-30E2-4E0D-84B7-FA46CE487C2C}"/>
              </a:ext>
            </a:extLst>
          </p:cNvPr>
          <p:cNvGrpSpPr/>
          <p:nvPr/>
        </p:nvGrpSpPr>
        <p:grpSpPr>
          <a:xfrm>
            <a:off x="3579390" y="3814251"/>
            <a:ext cx="2792308" cy="2023656"/>
            <a:chOff x="5668334" y="260338"/>
            <a:chExt cx="4295565" cy="3113105"/>
          </a:xfrm>
          <a:solidFill>
            <a:schemeClr val="bg1">
              <a:lumMod val="65000"/>
            </a:schemeClr>
          </a:solidFill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5822543-25AF-4430-9FD2-C2E796C73C40}"/>
                </a:ext>
              </a:extLst>
            </p:cNvPr>
            <p:cNvGrpSpPr/>
            <p:nvPr/>
          </p:nvGrpSpPr>
          <p:grpSpPr>
            <a:xfrm rot="20157444">
              <a:off x="9067530" y="2082755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59A5B00-660C-4772-AA95-78BC64B6AEFD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10BDE82-17A5-46B7-A770-4B779599B6EA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E16125C9-A25D-4F78-9C52-DB20C3B6A31B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C2AE06B-9AE4-4C34-9688-6A8005D4296B}"/>
                </a:ext>
              </a:extLst>
            </p:cNvPr>
            <p:cNvGrpSpPr/>
            <p:nvPr/>
          </p:nvGrpSpPr>
          <p:grpSpPr>
            <a:xfrm rot="21017270">
              <a:off x="7766270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CECA193-FA65-4F55-B5D3-B8AAED070B4B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2EC926F-23BE-4C7B-B92D-51B20B143EF4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52B7411-CB28-4C4C-854A-69484C03A648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月 122">
              <a:extLst>
                <a:ext uri="{FF2B5EF4-FFF2-40B4-BE49-F238E27FC236}">
                  <a16:creationId xmlns:a16="http://schemas.microsoft.com/office/drawing/2014/main" id="{FB7EF19B-5840-4A02-85DF-E52EF4CD0CC0}"/>
                </a:ext>
              </a:extLst>
            </p:cNvPr>
            <p:cNvSpPr/>
            <p:nvPr/>
          </p:nvSpPr>
          <p:spPr>
            <a:xfrm rot="9167816">
              <a:off x="9611025" y="770596"/>
              <a:ext cx="228324" cy="1232175"/>
            </a:xfrm>
            <a:prstGeom prst="moon">
              <a:avLst>
                <a:gd name="adj" fmla="val 27534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6E93410-5243-4B25-B21E-2D0AAB0E2588}"/>
                </a:ext>
              </a:extLst>
            </p:cNvPr>
            <p:cNvSpPr/>
            <p:nvPr/>
          </p:nvSpPr>
          <p:spPr>
            <a:xfrm>
              <a:off x="7365046" y="827149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9FF8176-834C-4B9F-881D-4B4D71887D35}"/>
                </a:ext>
              </a:extLst>
            </p:cNvPr>
            <p:cNvGrpSpPr/>
            <p:nvPr/>
          </p:nvGrpSpPr>
          <p:grpSpPr>
            <a:xfrm>
              <a:off x="8832513" y="2113904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DC87A5A-43BB-49E0-AFFC-F2138214521F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E69E011-3757-4819-B1B5-02A8B6A07AC1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AC0C332-439A-4D1C-AF94-5FE050A541CE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台形 125">
              <a:extLst>
                <a:ext uri="{FF2B5EF4-FFF2-40B4-BE49-F238E27FC236}">
                  <a16:creationId xmlns:a16="http://schemas.microsoft.com/office/drawing/2014/main" id="{7928267F-EDD4-4133-89AD-0312ACBA05BF}"/>
                </a:ext>
              </a:extLst>
            </p:cNvPr>
            <p:cNvSpPr/>
            <p:nvPr/>
          </p:nvSpPr>
          <p:spPr>
            <a:xfrm rot="1029784">
              <a:off x="9859217" y="1814641"/>
              <a:ext cx="104682" cy="225344"/>
            </a:xfrm>
            <a:prstGeom prst="trapezoid">
              <a:avLst>
                <a:gd name="adj" fmla="val 23767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673E1DF-8555-49A2-BCE5-143E89E6ABD6}"/>
                </a:ext>
              </a:extLst>
            </p:cNvPr>
            <p:cNvSpPr/>
            <p:nvPr/>
          </p:nvSpPr>
          <p:spPr>
            <a:xfrm rot="13816378">
              <a:off x="6053015" y="1492869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7D5BEA9-47A8-4A27-BA6B-AE8267970E34}"/>
                </a:ext>
              </a:extLst>
            </p:cNvPr>
            <p:cNvSpPr/>
            <p:nvPr/>
          </p:nvSpPr>
          <p:spPr>
            <a:xfrm rot="19216378">
              <a:off x="6443671" y="900337"/>
              <a:ext cx="1593506" cy="1228579"/>
            </a:xfrm>
            <a:custGeom>
              <a:avLst/>
              <a:gdLst>
                <a:gd name="connsiteX0" fmla="*/ 2247554 w 2353048"/>
                <a:gd name="connsiteY0" fmla="*/ 272340 h 1791590"/>
                <a:gd name="connsiteX1" fmla="*/ 2353048 w 2353048"/>
                <a:gd name="connsiteY1" fmla="*/ 617705 h 1791590"/>
                <a:gd name="connsiteX2" fmla="*/ 2353048 w 2353048"/>
                <a:gd name="connsiteY2" fmla="*/ 1129862 h 1791590"/>
                <a:gd name="connsiteX3" fmla="*/ 1397096 w 2353048"/>
                <a:gd name="connsiteY3" fmla="*/ 1791590 h 1791590"/>
                <a:gd name="connsiteX4" fmla="*/ 98035 w 2353048"/>
                <a:gd name="connsiteY4" fmla="*/ 1134510 h 1791590"/>
                <a:gd name="connsiteX5" fmla="*/ 2764 w 2353048"/>
                <a:gd name="connsiteY5" fmla="*/ 995228 h 1791590"/>
                <a:gd name="connsiteX6" fmla="*/ 0 w 2353048"/>
                <a:gd name="connsiteY6" fmla="*/ 968062 h 1791590"/>
                <a:gd name="connsiteX7" fmla="*/ 253227 w 2353048"/>
                <a:gd name="connsiteY7" fmla="*/ 815353 h 1791590"/>
                <a:gd name="connsiteX8" fmla="*/ 44067 w 2353048"/>
                <a:gd name="connsiteY8" fmla="*/ 766050 h 1791590"/>
                <a:gd name="connsiteX9" fmla="*/ 52544 w 2353048"/>
                <a:gd name="connsiteY9" fmla="*/ 742965 h 1791590"/>
                <a:gd name="connsiteX10" fmla="*/ 80687 w 2353048"/>
                <a:gd name="connsiteY10" fmla="*/ 617705 h 1791590"/>
                <a:gd name="connsiteX11" fmla="*/ 698392 w 2353048"/>
                <a:gd name="connsiteY11" fmla="*/ 0 h 1791590"/>
                <a:gd name="connsiteX12" fmla="*/ 1735343 w 2353048"/>
                <a:gd name="connsiteY12" fmla="*/ 0 h 1791590"/>
                <a:gd name="connsiteX13" fmla="*/ 2247554 w 2353048"/>
                <a:gd name="connsiteY13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57828 w 2363322"/>
                <a:gd name="connsiteY0" fmla="*/ 272340 h 1791590"/>
                <a:gd name="connsiteX1" fmla="*/ 2363322 w 2363322"/>
                <a:gd name="connsiteY1" fmla="*/ 617705 h 1791590"/>
                <a:gd name="connsiteX2" fmla="*/ 2363322 w 2363322"/>
                <a:gd name="connsiteY2" fmla="*/ 1129862 h 1791590"/>
                <a:gd name="connsiteX3" fmla="*/ 1407370 w 2363322"/>
                <a:gd name="connsiteY3" fmla="*/ 1791590 h 1791590"/>
                <a:gd name="connsiteX4" fmla="*/ 119873 w 2363322"/>
                <a:gd name="connsiteY4" fmla="*/ 1078340 h 1791590"/>
                <a:gd name="connsiteX5" fmla="*/ 13038 w 2363322"/>
                <a:gd name="connsiteY5" fmla="*/ 995228 h 1791590"/>
                <a:gd name="connsiteX6" fmla="*/ 357582 w 2363322"/>
                <a:gd name="connsiteY6" fmla="*/ 881541 h 1791590"/>
                <a:gd name="connsiteX7" fmla="*/ 54341 w 2363322"/>
                <a:gd name="connsiteY7" fmla="*/ 766050 h 1791590"/>
                <a:gd name="connsiteX8" fmla="*/ 90961 w 2363322"/>
                <a:gd name="connsiteY8" fmla="*/ 617705 h 1791590"/>
                <a:gd name="connsiteX9" fmla="*/ 708666 w 2363322"/>
                <a:gd name="connsiteY9" fmla="*/ 0 h 1791590"/>
                <a:gd name="connsiteX10" fmla="*/ 1745617 w 2363322"/>
                <a:gd name="connsiteY10" fmla="*/ 0 h 1791590"/>
                <a:gd name="connsiteX11" fmla="*/ 2257828 w 2363322"/>
                <a:gd name="connsiteY11" fmla="*/ 272340 h 1791590"/>
                <a:gd name="connsiteX0" fmla="*/ 2246436 w 2351930"/>
                <a:gd name="connsiteY0" fmla="*/ 272340 h 1791590"/>
                <a:gd name="connsiteX1" fmla="*/ 2351930 w 2351930"/>
                <a:gd name="connsiteY1" fmla="*/ 617705 h 1791590"/>
                <a:gd name="connsiteX2" fmla="*/ 2351930 w 2351930"/>
                <a:gd name="connsiteY2" fmla="*/ 1129862 h 1791590"/>
                <a:gd name="connsiteX3" fmla="*/ 1395978 w 2351930"/>
                <a:gd name="connsiteY3" fmla="*/ 1791590 h 1791590"/>
                <a:gd name="connsiteX4" fmla="*/ 229980 w 2351930"/>
                <a:gd name="connsiteY4" fmla="*/ 1165760 h 1791590"/>
                <a:gd name="connsiteX5" fmla="*/ 1646 w 2351930"/>
                <a:gd name="connsiteY5" fmla="*/ 995228 h 1791590"/>
                <a:gd name="connsiteX6" fmla="*/ 346190 w 2351930"/>
                <a:gd name="connsiteY6" fmla="*/ 881541 h 1791590"/>
                <a:gd name="connsiteX7" fmla="*/ 42949 w 2351930"/>
                <a:gd name="connsiteY7" fmla="*/ 766050 h 1791590"/>
                <a:gd name="connsiteX8" fmla="*/ 79569 w 2351930"/>
                <a:gd name="connsiteY8" fmla="*/ 617705 h 1791590"/>
                <a:gd name="connsiteX9" fmla="*/ 697274 w 2351930"/>
                <a:gd name="connsiteY9" fmla="*/ 0 h 1791590"/>
                <a:gd name="connsiteX10" fmla="*/ 1734225 w 2351930"/>
                <a:gd name="connsiteY10" fmla="*/ 0 h 1791590"/>
                <a:gd name="connsiteX11" fmla="*/ 2246436 w 2351930"/>
                <a:gd name="connsiteY11" fmla="*/ 272340 h 1791590"/>
                <a:gd name="connsiteX0" fmla="*/ 2218257 w 2323751"/>
                <a:gd name="connsiteY0" fmla="*/ 272340 h 1791590"/>
                <a:gd name="connsiteX1" fmla="*/ 2323751 w 2323751"/>
                <a:gd name="connsiteY1" fmla="*/ 617705 h 1791590"/>
                <a:gd name="connsiteX2" fmla="*/ 2323751 w 2323751"/>
                <a:gd name="connsiteY2" fmla="*/ 1129862 h 1791590"/>
                <a:gd name="connsiteX3" fmla="*/ 1367799 w 2323751"/>
                <a:gd name="connsiteY3" fmla="*/ 1791590 h 1791590"/>
                <a:gd name="connsiteX4" fmla="*/ 201801 w 2323751"/>
                <a:gd name="connsiteY4" fmla="*/ 1165760 h 1791590"/>
                <a:gd name="connsiteX5" fmla="*/ 94100 w 2323751"/>
                <a:gd name="connsiteY5" fmla="*/ 1099988 h 1791590"/>
                <a:gd name="connsiteX6" fmla="*/ 318011 w 2323751"/>
                <a:gd name="connsiteY6" fmla="*/ 881541 h 1791590"/>
                <a:gd name="connsiteX7" fmla="*/ 14770 w 2323751"/>
                <a:gd name="connsiteY7" fmla="*/ 766050 h 1791590"/>
                <a:gd name="connsiteX8" fmla="*/ 51390 w 2323751"/>
                <a:gd name="connsiteY8" fmla="*/ 617705 h 1791590"/>
                <a:gd name="connsiteX9" fmla="*/ 669095 w 2323751"/>
                <a:gd name="connsiteY9" fmla="*/ 0 h 1791590"/>
                <a:gd name="connsiteX10" fmla="*/ 1706046 w 2323751"/>
                <a:gd name="connsiteY10" fmla="*/ 0 h 1791590"/>
                <a:gd name="connsiteX11" fmla="*/ 2218257 w 2323751"/>
                <a:gd name="connsiteY11" fmla="*/ 272340 h 1791590"/>
                <a:gd name="connsiteX0" fmla="*/ 2218256 w 2323750"/>
                <a:gd name="connsiteY0" fmla="*/ 272340 h 1791590"/>
                <a:gd name="connsiteX1" fmla="*/ 2323750 w 2323750"/>
                <a:gd name="connsiteY1" fmla="*/ 617705 h 1791590"/>
                <a:gd name="connsiteX2" fmla="*/ 2323750 w 2323750"/>
                <a:gd name="connsiteY2" fmla="*/ 1129862 h 1791590"/>
                <a:gd name="connsiteX3" fmla="*/ 1367798 w 2323750"/>
                <a:gd name="connsiteY3" fmla="*/ 1791590 h 1791590"/>
                <a:gd name="connsiteX4" fmla="*/ 201800 w 2323750"/>
                <a:gd name="connsiteY4" fmla="*/ 1165760 h 1791590"/>
                <a:gd name="connsiteX5" fmla="*/ 94099 w 2323750"/>
                <a:gd name="connsiteY5" fmla="*/ 1099988 h 1791590"/>
                <a:gd name="connsiteX6" fmla="*/ 318010 w 2323750"/>
                <a:gd name="connsiteY6" fmla="*/ 881541 h 1791590"/>
                <a:gd name="connsiteX7" fmla="*/ 14769 w 2323750"/>
                <a:gd name="connsiteY7" fmla="*/ 766050 h 1791590"/>
                <a:gd name="connsiteX8" fmla="*/ 51389 w 2323750"/>
                <a:gd name="connsiteY8" fmla="*/ 617705 h 1791590"/>
                <a:gd name="connsiteX9" fmla="*/ 669094 w 2323750"/>
                <a:gd name="connsiteY9" fmla="*/ 0 h 1791590"/>
                <a:gd name="connsiteX10" fmla="*/ 1706045 w 2323750"/>
                <a:gd name="connsiteY10" fmla="*/ 0 h 1791590"/>
                <a:gd name="connsiteX11" fmla="*/ 2218256 w 2323750"/>
                <a:gd name="connsiteY11" fmla="*/ 272340 h 179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3750" h="1791590">
                  <a:moveTo>
                    <a:pt x="2218256" y="272340"/>
                  </a:moveTo>
                  <a:cubicBezTo>
                    <a:pt x="2284859" y="370927"/>
                    <a:pt x="2323750" y="489774"/>
                    <a:pt x="2323750" y="617705"/>
                  </a:cubicBezTo>
                  <a:lnTo>
                    <a:pt x="2323750" y="1129862"/>
                  </a:lnTo>
                  <a:cubicBezTo>
                    <a:pt x="2323750" y="1359583"/>
                    <a:pt x="1597519" y="1791590"/>
                    <a:pt x="1367798" y="1791590"/>
                  </a:cubicBezTo>
                  <a:cubicBezTo>
                    <a:pt x="748993" y="1652941"/>
                    <a:pt x="421202" y="1361408"/>
                    <a:pt x="201800" y="1165760"/>
                  </a:cubicBezTo>
                  <a:cubicBezTo>
                    <a:pt x="110320" y="1181991"/>
                    <a:pt x="86279" y="1138894"/>
                    <a:pt x="94099" y="1099988"/>
                  </a:cubicBezTo>
                  <a:cubicBezTo>
                    <a:pt x="101919" y="1061082"/>
                    <a:pt x="331232" y="937197"/>
                    <a:pt x="318010" y="881541"/>
                  </a:cubicBezTo>
                  <a:cubicBezTo>
                    <a:pt x="304788" y="825885"/>
                    <a:pt x="59206" y="810023"/>
                    <a:pt x="14769" y="766050"/>
                  </a:cubicBezTo>
                  <a:cubicBezTo>
                    <a:pt x="-29668" y="722077"/>
                    <a:pt x="39182" y="667153"/>
                    <a:pt x="51389" y="617705"/>
                  </a:cubicBezTo>
                  <a:cubicBezTo>
                    <a:pt x="51389" y="276556"/>
                    <a:pt x="327945" y="0"/>
                    <a:pt x="669094" y="0"/>
                  </a:cubicBezTo>
                  <a:lnTo>
                    <a:pt x="1706045" y="0"/>
                  </a:lnTo>
                  <a:cubicBezTo>
                    <a:pt x="1919263" y="0"/>
                    <a:pt x="2107250" y="108030"/>
                    <a:pt x="2218256" y="272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50F69679-F360-4A86-8419-6E9C75366272}"/>
                </a:ext>
              </a:extLst>
            </p:cNvPr>
            <p:cNvGrpSpPr/>
            <p:nvPr/>
          </p:nvGrpSpPr>
          <p:grpSpPr>
            <a:xfrm>
              <a:off x="6974184" y="1302830"/>
              <a:ext cx="180349" cy="167611"/>
              <a:chOff x="6974184" y="1302830"/>
              <a:chExt cx="180349" cy="167611"/>
            </a:xfrm>
            <a:grpFill/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424B584-ADEF-4174-9E15-7C9F1823ECE5}"/>
                  </a:ext>
                </a:extLst>
              </p:cNvPr>
              <p:cNvSpPr/>
              <p:nvPr/>
            </p:nvSpPr>
            <p:spPr>
              <a:xfrm rot="1216378">
                <a:off x="6974184" y="130283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373C5273-EE93-472D-B82D-F231F6AD9F06}"/>
                  </a:ext>
                </a:extLst>
              </p:cNvPr>
              <p:cNvSpPr/>
              <p:nvPr/>
            </p:nvSpPr>
            <p:spPr>
              <a:xfrm rot="1216378">
                <a:off x="6975222" y="131992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93E1C70-5AFD-4E8F-AD27-079AE3381201}"/>
                  </a:ext>
                </a:extLst>
              </p:cNvPr>
              <p:cNvSpPr/>
              <p:nvPr/>
            </p:nvSpPr>
            <p:spPr>
              <a:xfrm rot="1216378">
                <a:off x="6986922" y="1305107"/>
                <a:ext cx="167611" cy="94089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1470AD44-2564-4976-BF30-76E51C86B583}"/>
                </a:ext>
              </a:extLst>
            </p:cNvPr>
            <p:cNvGrpSpPr/>
            <p:nvPr/>
          </p:nvGrpSpPr>
          <p:grpSpPr>
            <a:xfrm rot="900000">
              <a:off x="7307803" y="2130878"/>
              <a:ext cx="555199" cy="1175716"/>
              <a:chOff x="7518543" y="2197727"/>
              <a:chExt cx="555199" cy="1175716"/>
            </a:xfrm>
            <a:grpFill/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9B91BA0-C3F4-4A9E-99D0-D4340F8823C9}"/>
                  </a:ext>
                </a:extLst>
              </p:cNvPr>
              <p:cNvSpPr/>
              <p:nvPr/>
            </p:nvSpPr>
            <p:spPr>
              <a:xfrm rot="10800000" flipV="1">
                <a:off x="7518543" y="2197727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EA5CAFBD-369E-4D8B-9CDA-8561070A72D7}"/>
                  </a:ext>
                </a:extLst>
              </p:cNvPr>
              <p:cNvSpPr/>
              <p:nvPr/>
            </p:nvSpPr>
            <p:spPr>
              <a:xfrm>
                <a:off x="770134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8B9CB6A-A2F7-4AB8-A260-225E3A0B459E}"/>
                  </a:ext>
                </a:extLst>
              </p:cNvPr>
              <p:cNvSpPr/>
              <p:nvPr/>
            </p:nvSpPr>
            <p:spPr>
              <a:xfrm>
                <a:off x="7575608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E59D3EF7-E82A-47C0-849B-4A7B71F0E0FD}"/>
                </a:ext>
              </a:extLst>
            </p:cNvPr>
            <p:cNvGrpSpPr/>
            <p:nvPr/>
          </p:nvGrpSpPr>
          <p:grpSpPr>
            <a:xfrm rot="9485281" flipH="1">
              <a:off x="5668334" y="260338"/>
              <a:ext cx="825212" cy="1844086"/>
              <a:chOff x="6123781" y="1181483"/>
              <a:chExt cx="825212" cy="1844086"/>
            </a:xfrm>
            <a:grpFill/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4ECE91B-D37F-4889-8F9F-F84C1B2FDC97}"/>
                  </a:ext>
                </a:extLst>
              </p:cNvPr>
              <p:cNvSpPr/>
              <p:nvPr/>
            </p:nvSpPr>
            <p:spPr>
              <a:xfrm rot="1216378">
                <a:off x="6123781" y="1181483"/>
                <a:ext cx="825212" cy="1726206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  <a:gd name="connsiteX0" fmla="*/ 566197 w 1203375"/>
                  <a:gd name="connsiteY0" fmla="*/ 791918 h 2455022"/>
                  <a:gd name="connsiteX1" fmla="*/ 1122740 w 1203375"/>
                  <a:gd name="connsiteY1" fmla="*/ 2227604 h 2455022"/>
                  <a:gd name="connsiteX2" fmla="*/ 1203375 w 1203375"/>
                  <a:gd name="connsiteY2" fmla="*/ 2261439 h 2455022"/>
                  <a:gd name="connsiteX3" fmla="*/ 1203375 w 1203375"/>
                  <a:gd name="connsiteY3" fmla="*/ 2455022 h 2455022"/>
                  <a:gd name="connsiteX4" fmla="*/ 1090043 w 1203375"/>
                  <a:gd name="connsiteY4" fmla="*/ 2433917 h 2455022"/>
                  <a:gd name="connsiteX5" fmla="*/ 946850 w 1203375"/>
                  <a:gd name="connsiteY5" fmla="*/ 2390994 h 2455022"/>
                  <a:gd name="connsiteX6" fmla="*/ 96979 w 1203375"/>
                  <a:gd name="connsiteY6" fmla="*/ 438103 h 2455022"/>
                  <a:gd name="connsiteX7" fmla="*/ 314622 w 1203375"/>
                  <a:gd name="connsiteY7" fmla="*/ 26311 h 2455022"/>
                  <a:gd name="connsiteX8" fmla="*/ 377943 w 1203375"/>
                  <a:gd name="connsiteY8" fmla="*/ 0 h 2455022"/>
                  <a:gd name="connsiteX0" fmla="*/ 566197 w 1203375"/>
                  <a:gd name="connsiteY0" fmla="*/ 854157 h 2517261"/>
                  <a:gd name="connsiteX1" fmla="*/ 1122740 w 1203375"/>
                  <a:gd name="connsiteY1" fmla="*/ 2289843 h 2517261"/>
                  <a:gd name="connsiteX2" fmla="*/ 1203375 w 1203375"/>
                  <a:gd name="connsiteY2" fmla="*/ 2323678 h 2517261"/>
                  <a:gd name="connsiteX3" fmla="*/ 1203375 w 1203375"/>
                  <a:gd name="connsiteY3" fmla="*/ 2517261 h 2517261"/>
                  <a:gd name="connsiteX4" fmla="*/ 1090043 w 1203375"/>
                  <a:gd name="connsiteY4" fmla="*/ 2496156 h 2517261"/>
                  <a:gd name="connsiteX5" fmla="*/ 946850 w 1203375"/>
                  <a:gd name="connsiteY5" fmla="*/ 2453233 h 2517261"/>
                  <a:gd name="connsiteX6" fmla="*/ 96979 w 1203375"/>
                  <a:gd name="connsiteY6" fmla="*/ 500342 h 2517261"/>
                  <a:gd name="connsiteX7" fmla="*/ 314622 w 1203375"/>
                  <a:gd name="connsiteY7" fmla="*/ 88550 h 2517261"/>
                  <a:gd name="connsiteX8" fmla="*/ 462130 w 1203375"/>
                  <a:gd name="connsiteY8" fmla="*/ 1 h 2517261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889193 w 1203375"/>
                  <a:gd name="connsiteY0" fmla="*/ 734830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3375" h="2517260">
                    <a:moveTo>
                      <a:pt x="908571" y="740698"/>
                    </a:moveTo>
                    <a:cubicBezTo>
                      <a:pt x="793969" y="697462"/>
                      <a:pt x="573714" y="639634"/>
                      <a:pt x="493969" y="829050"/>
                    </a:cubicBezTo>
                    <a:cubicBezTo>
                      <a:pt x="271667" y="1817807"/>
                      <a:pt x="914998" y="2144507"/>
                      <a:pt x="1122740" y="2289842"/>
                    </a:cubicBezTo>
                    <a:lnTo>
                      <a:pt x="1203375" y="2323677"/>
                    </a:lnTo>
                    <a:lnTo>
                      <a:pt x="1203375" y="2517260"/>
                    </a:lnTo>
                    <a:lnTo>
                      <a:pt x="1090043" y="2496155"/>
                    </a:lnTo>
                    <a:cubicBezTo>
                      <a:pt x="1042062" y="2484547"/>
                      <a:pt x="994278" y="2470267"/>
                      <a:pt x="946850" y="2453232"/>
                    </a:cubicBezTo>
                    <a:cubicBezTo>
                      <a:pt x="187994" y="2180679"/>
                      <a:pt x="-192506" y="1306339"/>
                      <a:pt x="96979" y="500341"/>
                    </a:cubicBezTo>
                    <a:cubicBezTo>
                      <a:pt x="151258" y="349216"/>
                      <a:pt x="225237" y="211224"/>
                      <a:pt x="314622" y="88549"/>
                    </a:cubicBezTo>
                    <a:cubicBezTo>
                      <a:pt x="365239" y="29603"/>
                      <a:pt x="386104" y="25738"/>
                      <a:pt x="46213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A042A8E8-4CA7-4BB9-8133-BD995ED87B2C}"/>
                  </a:ext>
                </a:extLst>
              </p:cNvPr>
              <p:cNvSpPr/>
              <p:nvPr/>
            </p:nvSpPr>
            <p:spPr>
              <a:xfrm rot="1216378">
                <a:off x="6623112" y="2850957"/>
                <a:ext cx="83485" cy="174612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83E73B6F-C80C-410E-AF6E-9440A80AA07E}"/>
                </a:ext>
              </a:extLst>
            </p:cNvPr>
            <p:cNvSpPr/>
            <p:nvPr/>
          </p:nvSpPr>
          <p:spPr>
            <a:xfrm rot="13816378">
              <a:off x="5997189" y="1644005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21">
              <a:extLst>
                <a:ext uri="{FF2B5EF4-FFF2-40B4-BE49-F238E27FC236}">
                  <a16:creationId xmlns:a16="http://schemas.microsoft.com/office/drawing/2014/main" id="{D1752BCE-C833-47BE-990E-3C2ABA9FDD8F}"/>
                </a:ext>
              </a:extLst>
            </p:cNvPr>
            <p:cNvSpPr/>
            <p:nvPr/>
          </p:nvSpPr>
          <p:spPr>
            <a:xfrm rot="13816378">
              <a:off x="6470593" y="1672530"/>
              <a:ext cx="265423" cy="271337"/>
            </a:xfrm>
            <a:custGeom>
              <a:avLst/>
              <a:gdLst>
                <a:gd name="connsiteX0" fmla="*/ 0 w 421403"/>
                <a:gd name="connsiteY0" fmla="*/ 465444 h 465444"/>
                <a:gd name="connsiteX1" fmla="*/ 105351 w 421403"/>
                <a:gd name="connsiteY1" fmla="*/ 0 h 465444"/>
                <a:gd name="connsiteX2" fmla="*/ 316052 w 421403"/>
                <a:gd name="connsiteY2" fmla="*/ 0 h 465444"/>
                <a:gd name="connsiteX3" fmla="*/ 421403 w 421403"/>
                <a:gd name="connsiteY3" fmla="*/ 465444 h 465444"/>
                <a:gd name="connsiteX4" fmla="*/ 0 w 421403"/>
                <a:gd name="connsiteY4" fmla="*/ 465444 h 465444"/>
                <a:gd name="connsiteX0" fmla="*/ 0 w 421403"/>
                <a:gd name="connsiteY0" fmla="*/ 481124 h 481124"/>
                <a:gd name="connsiteX1" fmla="*/ 105351 w 421403"/>
                <a:gd name="connsiteY1" fmla="*/ 15680 h 481124"/>
                <a:gd name="connsiteX2" fmla="*/ 316052 w 421403"/>
                <a:gd name="connsiteY2" fmla="*/ 15680 h 481124"/>
                <a:gd name="connsiteX3" fmla="*/ 421403 w 421403"/>
                <a:gd name="connsiteY3" fmla="*/ 481124 h 481124"/>
                <a:gd name="connsiteX4" fmla="*/ 0 w 421403"/>
                <a:gd name="connsiteY4" fmla="*/ 481124 h 481124"/>
                <a:gd name="connsiteX0" fmla="*/ 0 w 421403"/>
                <a:gd name="connsiteY0" fmla="*/ 488995 h 488995"/>
                <a:gd name="connsiteX1" fmla="*/ 105351 w 421403"/>
                <a:gd name="connsiteY1" fmla="*/ 23551 h 488995"/>
                <a:gd name="connsiteX2" fmla="*/ 316052 w 421403"/>
                <a:gd name="connsiteY2" fmla="*/ 23551 h 488995"/>
                <a:gd name="connsiteX3" fmla="*/ 421403 w 421403"/>
                <a:gd name="connsiteY3" fmla="*/ 488995 h 488995"/>
                <a:gd name="connsiteX4" fmla="*/ 0 w 421403"/>
                <a:gd name="connsiteY4" fmla="*/ 488995 h 488995"/>
                <a:gd name="connsiteX0" fmla="*/ 0 w 423860"/>
                <a:gd name="connsiteY0" fmla="*/ 488995 h 491205"/>
                <a:gd name="connsiteX1" fmla="*/ 105351 w 423860"/>
                <a:gd name="connsiteY1" fmla="*/ 23551 h 491205"/>
                <a:gd name="connsiteX2" fmla="*/ 316052 w 423860"/>
                <a:gd name="connsiteY2" fmla="*/ 23551 h 491205"/>
                <a:gd name="connsiteX3" fmla="*/ 421403 w 423860"/>
                <a:gd name="connsiteY3" fmla="*/ 488995 h 491205"/>
                <a:gd name="connsiteX4" fmla="*/ 199648 w 423860"/>
                <a:gd name="connsiteY4" fmla="*/ 491205 h 491205"/>
                <a:gd name="connsiteX5" fmla="*/ 0 w 423860"/>
                <a:gd name="connsiteY5" fmla="*/ 488995 h 491205"/>
                <a:gd name="connsiteX0" fmla="*/ 199648 w 423860"/>
                <a:gd name="connsiteY0" fmla="*/ 491205 h 582645"/>
                <a:gd name="connsiteX1" fmla="*/ 0 w 423860"/>
                <a:gd name="connsiteY1" fmla="*/ 488995 h 582645"/>
                <a:gd name="connsiteX2" fmla="*/ 105351 w 423860"/>
                <a:gd name="connsiteY2" fmla="*/ 23551 h 582645"/>
                <a:gd name="connsiteX3" fmla="*/ 316052 w 423860"/>
                <a:gd name="connsiteY3" fmla="*/ 23551 h 582645"/>
                <a:gd name="connsiteX4" fmla="*/ 421403 w 423860"/>
                <a:gd name="connsiteY4" fmla="*/ 488995 h 582645"/>
                <a:gd name="connsiteX5" fmla="*/ 291088 w 423860"/>
                <a:gd name="connsiteY5" fmla="*/ 582645 h 582645"/>
                <a:gd name="connsiteX0" fmla="*/ 199648 w 423860"/>
                <a:gd name="connsiteY0" fmla="*/ 491205 h 491205"/>
                <a:gd name="connsiteX1" fmla="*/ 0 w 423860"/>
                <a:gd name="connsiteY1" fmla="*/ 488995 h 491205"/>
                <a:gd name="connsiteX2" fmla="*/ 105351 w 423860"/>
                <a:gd name="connsiteY2" fmla="*/ 23551 h 491205"/>
                <a:gd name="connsiteX3" fmla="*/ 316052 w 423860"/>
                <a:gd name="connsiteY3" fmla="*/ 23551 h 491205"/>
                <a:gd name="connsiteX4" fmla="*/ 421403 w 423860"/>
                <a:gd name="connsiteY4" fmla="*/ 488995 h 491205"/>
                <a:gd name="connsiteX0" fmla="*/ 0 w 423860"/>
                <a:gd name="connsiteY0" fmla="*/ 488995 h 488995"/>
                <a:gd name="connsiteX1" fmla="*/ 105351 w 423860"/>
                <a:gd name="connsiteY1" fmla="*/ 23551 h 488995"/>
                <a:gd name="connsiteX2" fmla="*/ 316052 w 423860"/>
                <a:gd name="connsiteY2" fmla="*/ 23551 h 488995"/>
                <a:gd name="connsiteX3" fmla="*/ 421403 w 423860"/>
                <a:gd name="connsiteY3" fmla="*/ 488995 h 48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860" h="488995">
                  <a:moveTo>
                    <a:pt x="0" y="488995"/>
                  </a:moveTo>
                  <a:cubicBezTo>
                    <a:pt x="35117" y="333847"/>
                    <a:pt x="67892" y="50819"/>
                    <a:pt x="105351" y="23551"/>
                  </a:cubicBezTo>
                  <a:cubicBezTo>
                    <a:pt x="142810" y="-3717"/>
                    <a:pt x="292396" y="-11731"/>
                    <a:pt x="316052" y="23551"/>
                  </a:cubicBezTo>
                  <a:cubicBezTo>
                    <a:pt x="339708" y="58833"/>
                    <a:pt x="440804" y="411053"/>
                    <a:pt x="421403" y="48899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6B85077-6092-415E-B059-5AFDA17EB16A}"/>
                </a:ext>
              </a:extLst>
            </p:cNvPr>
            <p:cNvSpPr/>
            <p:nvPr/>
          </p:nvSpPr>
          <p:spPr>
            <a:xfrm rot="17416378">
              <a:off x="7184634" y="1055857"/>
              <a:ext cx="1483837" cy="963449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949B6682-75C1-4B25-A2E1-E30CD17BD2D3}"/>
              </a:ext>
            </a:extLst>
          </p:cNvPr>
          <p:cNvGrpSpPr/>
          <p:nvPr/>
        </p:nvGrpSpPr>
        <p:grpSpPr>
          <a:xfrm>
            <a:off x="6604480" y="4169207"/>
            <a:ext cx="2640506" cy="1772522"/>
            <a:chOff x="898895" y="3894490"/>
            <a:chExt cx="4062037" cy="2726772"/>
          </a:xfrm>
          <a:solidFill>
            <a:schemeClr val="bg1">
              <a:lumMod val="65000"/>
            </a:schemeClr>
          </a:solidFill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AD9686F-190E-4D61-8717-D06F5871712F}"/>
                </a:ext>
              </a:extLst>
            </p:cNvPr>
            <p:cNvSpPr/>
            <p:nvPr/>
          </p:nvSpPr>
          <p:spPr>
            <a:xfrm rot="10800000" flipV="1">
              <a:off x="3840546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0016D58-06B3-4AD9-A63E-06FE04FEEA11}"/>
                </a:ext>
              </a:extLst>
            </p:cNvPr>
            <p:cNvSpPr/>
            <p:nvPr/>
          </p:nvSpPr>
          <p:spPr>
            <a:xfrm>
              <a:off x="3892070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A72493F5-93BE-419D-870E-95B40E6533C5}"/>
                </a:ext>
              </a:extLst>
            </p:cNvPr>
            <p:cNvSpPr/>
            <p:nvPr/>
          </p:nvSpPr>
          <p:spPr>
            <a:xfrm>
              <a:off x="4015895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C56EBA6-1D68-4063-B31E-CB3318141CDB}"/>
                </a:ext>
              </a:extLst>
            </p:cNvPr>
            <p:cNvSpPr/>
            <p:nvPr/>
          </p:nvSpPr>
          <p:spPr>
            <a:xfrm rot="10800000" flipV="1">
              <a:off x="2611365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月 156">
              <a:extLst>
                <a:ext uri="{FF2B5EF4-FFF2-40B4-BE49-F238E27FC236}">
                  <a16:creationId xmlns:a16="http://schemas.microsoft.com/office/drawing/2014/main" id="{0B56C6C3-780C-4D96-AC15-5DA998411249}"/>
                </a:ext>
              </a:extLst>
            </p:cNvPr>
            <p:cNvSpPr/>
            <p:nvPr/>
          </p:nvSpPr>
          <p:spPr>
            <a:xfrm rot="9167816">
              <a:off x="4608058" y="4014128"/>
              <a:ext cx="228324" cy="1232175"/>
            </a:xfrm>
            <a:prstGeom prst="moon">
              <a:avLst>
                <a:gd name="adj" fmla="val 27534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6CDD1F36-927B-4C18-8F40-297341ACFFE6}"/>
                </a:ext>
              </a:extLst>
            </p:cNvPr>
            <p:cNvSpPr/>
            <p:nvPr/>
          </p:nvSpPr>
          <p:spPr>
            <a:xfrm>
              <a:off x="2362079" y="4070681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8F5332F-9122-43C7-85E5-EEB835658EF2}"/>
                </a:ext>
              </a:extLst>
            </p:cNvPr>
            <p:cNvSpPr/>
            <p:nvPr/>
          </p:nvSpPr>
          <p:spPr>
            <a:xfrm rot="10800000" flipV="1">
              <a:off x="2515576" y="5441259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1E44EC4A-D511-4DDF-B8AC-9E85371C6A3B}"/>
                </a:ext>
              </a:extLst>
            </p:cNvPr>
            <p:cNvSpPr/>
            <p:nvPr/>
          </p:nvSpPr>
          <p:spPr>
            <a:xfrm>
              <a:off x="2572641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AF1D060-D02A-4126-B085-4D650E193C53}"/>
                </a:ext>
              </a:extLst>
            </p:cNvPr>
            <p:cNvSpPr/>
            <p:nvPr/>
          </p:nvSpPr>
          <p:spPr>
            <a:xfrm>
              <a:off x="269837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C17477AF-8564-486A-9C88-32644E80D891}"/>
                </a:ext>
              </a:extLst>
            </p:cNvPr>
            <p:cNvSpPr/>
            <p:nvPr/>
          </p:nvSpPr>
          <p:spPr>
            <a:xfrm>
              <a:off x="3829546" y="5357436"/>
              <a:ext cx="739175" cy="1259539"/>
            </a:xfrm>
            <a:custGeom>
              <a:avLst/>
              <a:gdLst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482201 w 1077911"/>
                <a:gd name="connsiteY14" fmla="*/ 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573641 w 1077911"/>
                <a:gd name="connsiteY14" fmla="*/ 9144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0" fmla="*/ 964402 w 1077911"/>
                <a:gd name="connsiteY0" fmla="*/ 0 h 1836737"/>
                <a:gd name="connsiteX1" fmla="*/ 954606 w 1077911"/>
                <a:gd name="connsiteY1" fmla="*/ 115817 h 1836737"/>
                <a:gd name="connsiteX2" fmla="*/ 952934 w 1077911"/>
                <a:gd name="connsiteY2" fmla="*/ 122236 h 1836737"/>
                <a:gd name="connsiteX3" fmla="*/ 1077911 w 1077911"/>
                <a:gd name="connsiteY3" fmla="*/ 122236 h 1836737"/>
                <a:gd name="connsiteX4" fmla="*/ 885046 w 1077911"/>
                <a:gd name="connsiteY4" fmla="*/ 1470024 h 1836737"/>
                <a:gd name="connsiteX5" fmla="*/ 886222 w 1077911"/>
                <a:gd name="connsiteY5" fmla="*/ 1470024 h 1836737"/>
                <a:gd name="connsiteX6" fmla="*/ 977900 w 1077911"/>
                <a:gd name="connsiteY6" fmla="*/ 1836737 h 1836737"/>
                <a:gd name="connsiteX7" fmla="*/ 368294 w 1077911"/>
                <a:gd name="connsiteY7" fmla="*/ 1836737 h 1836737"/>
                <a:gd name="connsiteX8" fmla="*/ 459972 w 1077911"/>
                <a:gd name="connsiteY8" fmla="*/ 1470024 h 1836737"/>
                <a:gd name="connsiteX9" fmla="*/ 461151 w 1077911"/>
                <a:gd name="connsiteY9" fmla="*/ 1470024 h 1836737"/>
                <a:gd name="connsiteX10" fmla="*/ 328359 w 1077911"/>
                <a:gd name="connsiteY10" fmla="*/ 542038 h 1836737"/>
                <a:gd name="connsiteX11" fmla="*/ 294507 w 1077911"/>
                <a:gd name="connsiteY11" fmla="*/ 529514 h 1836737"/>
                <a:gd name="connsiteX12" fmla="*/ 0 w 1077911"/>
                <a:gd name="connsiteY12" fmla="*/ 0 h 1836737"/>
                <a:gd name="connsiteX0" fmla="*/ 954606 w 1077911"/>
                <a:gd name="connsiteY0" fmla="*/ 115817 h 1836737"/>
                <a:gd name="connsiteX1" fmla="*/ 952934 w 1077911"/>
                <a:gd name="connsiteY1" fmla="*/ 122236 h 1836737"/>
                <a:gd name="connsiteX2" fmla="*/ 1077911 w 1077911"/>
                <a:gd name="connsiteY2" fmla="*/ 122236 h 1836737"/>
                <a:gd name="connsiteX3" fmla="*/ 885046 w 1077911"/>
                <a:gd name="connsiteY3" fmla="*/ 1470024 h 1836737"/>
                <a:gd name="connsiteX4" fmla="*/ 886222 w 1077911"/>
                <a:gd name="connsiteY4" fmla="*/ 1470024 h 1836737"/>
                <a:gd name="connsiteX5" fmla="*/ 977900 w 1077911"/>
                <a:gd name="connsiteY5" fmla="*/ 1836737 h 1836737"/>
                <a:gd name="connsiteX6" fmla="*/ 368294 w 1077911"/>
                <a:gd name="connsiteY6" fmla="*/ 1836737 h 1836737"/>
                <a:gd name="connsiteX7" fmla="*/ 459972 w 1077911"/>
                <a:gd name="connsiteY7" fmla="*/ 1470024 h 1836737"/>
                <a:gd name="connsiteX8" fmla="*/ 461151 w 1077911"/>
                <a:gd name="connsiteY8" fmla="*/ 1470024 h 1836737"/>
                <a:gd name="connsiteX9" fmla="*/ 328359 w 1077911"/>
                <a:gd name="connsiteY9" fmla="*/ 542038 h 1836737"/>
                <a:gd name="connsiteX10" fmla="*/ 294507 w 1077911"/>
                <a:gd name="connsiteY10" fmla="*/ 529514 h 1836737"/>
                <a:gd name="connsiteX11" fmla="*/ 0 w 1077911"/>
                <a:gd name="connsiteY11" fmla="*/ 0 h 1836737"/>
                <a:gd name="connsiteX0" fmla="*/ 954606 w 1077911"/>
                <a:gd name="connsiteY0" fmla="*/ 115817 h 1836737"/>
                <a:gd name="connsiteX1" fmla="*/ 1077911 w 1077911"/>
                <a:gd name="connsiteY1" fmla="*/ 122236 h 1836737"/>
                <a:gd name="connsiteX2" fmla="*/ 885046 w 1077911"/>
                <a:gd name="connsiteY2" fmla="*/ 1470024 h 1836737"/>
                <a:gd name="connsiteX3" fmla="*/ 886222 w 1077911"/>
                <a:gd name="connsiteY3" fmla="*/ 1470024 h 1836737"/>
                <a:gd name="connsiteX4" fmla="*/ 977900 w 1077911"/>
                <a:gd name="connsiteY4" fmla="*/ 1836737 h 1836737"/>
                <a:gd name="connsiteX5" fmla="*/ 368294 w 1077911"/>
                <a:gd name="connsiteY5" fmla="*/ 1836737 h 1836737"/>
                <a:gd name="connsiteX6" fmla="*/ 459972 w 1077911"/>
                <a:gd name="connsiteY6" fmla="*/ 1470024 h 1836737"/>
                <a:gd name="connsiteX7" fmla="*/ 461151 w 1077911"/>
                <a:gd name="connsiteY7" fmla="*/ 1470024 h 1836737"/>
                <a:gd name="connsiteX8" fmla="*/ 328359 w 1077911"/>
                <a:gd name="connsiteY8" fmla="*/ 542038 h 1836737"/>
                <a:gd name="connsiteX9" fmla="*/ 294507 w 1077911"/>
                <a:gd name="connsiteY9" fmla="*/ 529514 h 1836737"/>
                <a:gd name="connsiteX10" fmla="*/ 0 w 1077911"/>
                <a:gd name="connsiteY10" fmla="*/ 0 h 1836737"/>
                <a:gd name="connsiteX0" fmla="*/ 1077911 w 1077911"/>
                <a:gd name="connsiteY0" fmla="*/ 122236 h 1836737"/>
                <a:gd name="connsiteX1" fmla="*/ 885046 w 1077911"/>
                <a:gd name="connsiteY1" fmla="*/ 1470024 h 1836737"/>
                <a:gd name="connsiteX2" fmla="*/ 886222 w 1077911"/>
                <a:gd name="connsiteY2" fmla="*/ 1470024 h 1836737"/>
                <a:gd name="connsiteX3" fmla="*/ 977900 w 1077911"/>
                <a:gd name="connsiteY3" fmla="*/ 1836737 h 1836737"/>
                <a:gd name="connsiteX4" fmla="*/ 368294 w 1077911"/>
                <a:gd name="connsiteY4" fmla="*/ 1836737 h 1836737"/>
                <a:gd name="connsiteX5" fmla="*/ 459972 w 1077911"/>
                <a:gd name="connsiteY5" fmla="*/ 1470024 h 1836737"/>
                <a:gd name="connsiteX6" fmla="*/ 461151 w 1077911"/>
                <a:gd name="connsiteY6" fmla="*/ 1470024 h 1836737"/>
                <a:gd name="connsiteX7" fmla="*/ 328359 w 1077911"/>
                <a:gd name="connsiteY7" fmla="*/ 542038 h 1836737"/>
                <a:gd name="connsiteX8" fmla="*/ 294507 w 1077911"/>
                <a:gd name="connsiteY8" fmla="*/ 529514 h 1836737"/>
                <a:gd name="connsiteX9" fmla="*/ 0 w 1077911"/>
                <a:gd name="connsiteY9" fmla="*/ 0 h 18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911" h="1836737">
                  <a:moveTo>
                    <a:pt x="1077911" y="122236"/>
                  </a:moveTo>
                  <a:lnTo>
                    <a:pt x="885046" y="1470024"/>
                  </a:lnTo>
                  <a:lnTo>
                    <a:pt x="886222" y="1470024"/>
                  </a:lnTo>
                  <a:lnTo>
                    <a:pt x="977900" y="1836737"/>
                  </a:lnTo>
                  <a:lnTo>
                    <a:pt x="368294" y="1836737"/>
                  </a:lnTo>
                  <a:lnTo>
                    <a:pt x="459972" y="1470024"/>
                  </a:lnTo>
                  <a:lnTo>
                    <a:pt x="461151" y="1470024"/>
                  </a:lnTo>
                  <a:lnTo>
                    <a:pt x="328359" y="542038"/>
                  </a:lnTo>
                  <a:lnTo>
                    <a:pt x="294507" y="529514"/>
                  </a:lnTo>
                  <a:cubicBezTo>
                    <a:pt x="121438" y="442274"/>
                    <a:pt x="0" y="238038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E81FD603-5840-4489-B2CB-1FDA2934298E}"/>
                </a:ext>
              </a:extLst>
            </p:cNvPr>
            <p:cNvSpPr/>
            <p:nvPr/>
          </p:nvSpPr>
          <p:spPr>
            <a:xfrm>
              <a:off x="4068410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9B03795-6E64-46AC-9B26-B296F8EC5E75}"/>
                </a:ext>
              </a:extLst>
            </p:cNvPr>
            <p:cNvSpPr/>
            <p:nvPr/>
          </p:nvSpPr>
          <p:spPr>
            <a:xfrm>
              <a:off x="419414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台形 164">
              <a:extLst>
                <a:ext uri="{FF2B5EF4-FFF2-40B4-BE49-F238E27FC236}">
                  <a16:creationId xmlns:a16="http://schemas.microsoft.com/office/drawing/2014/main" id="{26E305A8-E1B1-4824-96FE-B7E5B254F5EE}"/>
                </a:ext>
              </a:extLst>
            </p:cNvPr>
            <p:cNvSpPr/>
            <p:nvPr/>
          </p:nvSpPr>
          <p:spPr>
            <a:xfrm rot="1029784">
              <a:off x="4856250" y="5058173"/>
              <a:ext cx="104682" cy="225344"/>
            </a:xfrm>
            <a:prstGeom prst="trapezoid">
              <a:avLst>
                <a:gd name="adj" fmla="val 23767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77A7DF5-A914-491B-B5A2-6EED0E1A91F6}"/>
                </a:ext>
              </a:extLst>
            </p:cNvPr>
            <p:cNvSpPr/>
            <p:nvPr/>
          </p:nvSpPr>
          <p:spPr>
            <a:xfrm rot="16200000">
              <a:off x="2622096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1CA6192-7694-44CA-B0F0-F7B78B9F8A80}"/>
                </a:ext>
              </a:extLst>
            </p:cNvPr>
            <p:cNvSpPr/>
            <p:nvPr/>
          </p:nvSpPr>
          <p:spPr>
            <a:xfrm rot="5400000" flipH="1">
              <a:off x="704453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6554487C-FD62-4241-B529-C2F1890A0799}"/>
                </a:ext>
              </a:extLst>
            </p:cNvPr>
            <p:cNvSpPr/>
            <p:nvPr/>
          </p:nvSpPr>
          <p:spPr>
            <a:xfrm>
              <a:off x="1809842" y="4010249"/>
              <a:ext cx="1177674" cy="1568768"/>
            </a:xfrm>
            <a:prstGeom prst="round2SameRect">
              <a:avLst>
                <a:gd name="adj1" fmla="val 30013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E8549580-AD70-4DE5-B0FD-C8517E225B45}"/>
                </a:ext>
              </a:extLst>
            </p:cNvPr>
            <p:cNvSpPr/>
            <p:nvPr/>
          </p:nvSpPr>
          <p:spPr>
            <a:xfrm rot="19800000">
              <a:off x="2600555" y="5046654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22BE0E95-0A43-46F5-B5DD-72CA9DC4023C}"/>
                </a:ext>
              </a:extLst>
            </p:cNvPr>
            <p:cNvSpPr/>
            <p:nvPr/>
          </p:nvSpPr>
          <p:spPr>
            <a:xfrm rot="1800000" flipH="1">
              <a:off x="1836695" y="5046655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DFA4F33-407A-464C-B9B5-50FCB7D237A6}"/>
                </a:ext>
              </a:extLst>
            </p:cNvPr>
            <p:cNvSpPr/>
            <p:nvPr/>
          </p:nvSpPr>
          <p:spPr>
            <a:xfrm>
              <a:off x="2144105" y="5012282"/>
              <a:ext cx="512646" cy="1568768"/>
            </a:xfrm>
            <a:custGeom>
              <a:avLst/>
              <a:gdLst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1539 h 1133722"/>
                <a:gd name="connsiteX1" fmla="*/ 206370 w 421449"/>
                <a:gd name="connsiteY1" fmla="*/ 0 h 1133722"/>
                <a:gd name="connsiteX2" fmla="*/ 421449 w 421449"/>
                <a:gd name="connsiteY2" fmla="*/ 1539 h 1133722"/>
                <a:gd name="connsiteX3" fmla="*/ 210724 w 421449"/>
                <a:gd name="connsiteY3" fmla="*/ 1133722 h 1133722"/>
                <a:gd name="connsiteX4" fmla="*/ 0 w 421449"/>
                <a:gd name="connsiteY4" fmla="*/ 1539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4" fmla="*/ 281543 w 421449"/>
                <a:gd name="connsiteY4" fmla="*/ 65992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0" fmla="*/ 421449 w 421449"/>
                <a:gd name="connsiteY0" fmla="*/ 0 h 1132183"/>
                <a:gd name="connsiteX1" fmla="*/ 210724 w 421449"/>
                <a:gd name="connsiteY1" fmla="*/ 1132183 h 1132183"/>
                <a:gd name="connsiteX2" fmla="*/ 0 w 421449"/>
                <a:gd name="connsiteY2" fmla="*/ 0 h 113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49" h="1132183">
                  <a:moveTo>
                    <a:pt x="421449" y="0"/>
                  </a:moveTo>
                  <a:cubicBezTo>
                    <a:pt x="398832" y="383744"/>
                    <a:pt x="357165" y="1131752"/>
                    <a:pt x="210724" y="1132183"/>
                  </a:cubicBezTo>
                  <a:cubicBezTo>
                    <a:pt x="64283" y="1132614"/>
                    <a:pt x="28966" y="367869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5EC970ED-7730-4D13-838D-4E133F681152}"/>
                </a:ext>
              </a:extLst>
            </p:cNvPr>
            <p:cNvSpPr/>
            <p:nvPr/>
          </p:nvSpPr>
          <p:spPr>
            <a:xfrm rot="5400000">
              <a:off x="2344392" y="6457090"/>
              <a:ext cx="113218" cy="215125"/>
            </a:xfrm>
            <a:custGeom>
              <a:avLst/>
              <a:gdLst>
                <a:gd name="connsiteX0" fmla="*/ 103877 w 134857"/>
                <a:gd name="connsiteY0" fmla="*/ 0 h 254630"/>
                <a:gd name="connsiteX1" fmla="*/ 101812 w 134857"/>
                <a:gd name="connsiteY1" fmla="*/ 131820 h 254630"/>
                <a:gd name="connsiteX2" fmla="*/ 103877 w 134857"/>
                <a:gd name="connsiteY2" fmla="*/ 254630 h 254630"/>
                <a:gd name="connsiteX3" fmla="*/ 13114 w 134857"/>
                <a:gd name="connsiteY3" fmla="*/ 217340 h 254630"/>
                <a:gd name="connsiteX4" fmla="*/ 0 w 134857"/>
                <a:gd name="connsiteY4" fmla="*/ 198048 h 254630"/>
                <a:gd name="connsiteX5" fmla="*/ 12307 w 134857"/>
                <a:gd name="connsiteY5" fmla="*/ 38478 h 254630"/>
                <a:gd name="connsiteX6" fmla="*/ 13114 w 134857"/>
                <a:gd name="connsiteY6" fmla="*/ 37290 h 254630"/>
                <a:gd name="connsiteX7" fmla="*/ 103877 w 134857"/>
                <a:gd name="connsiteY7" fmla="*/ 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7" fmla="*/ 104554 w 134857"/>
                <a:gd name="connsiteY7" fmla="*/ 12873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0" fmla="*/ 91294 w 213037"/>
                <a:gd name="connsiteY0" fmla="*/ 37290 h 254630"/>
                <a:gd name="connsiteX1" fmla="*/ 182057 w 213037"/>
                <a:gd name="connsiteY1" fmla="*/ 0 h 254630"/>
                <a:gd name="connsiteX2" fmla="*/ 179992 w 213037"/>
                <a:gd name="connsiteY2" fmla="*/ 131820 h 254630"/>
                <a:gd name="connsiteX3" fmla="*/ 182057 w 213037"/>
                <a:gd name="connsiteY3" fmla="*/ 254630 h 254630"/>
                <a:gd name="connsiteX4" fmla="*/ 91294 w 213037"/>
                <a:gd name="connsiteY4" fmla="*/ 217340 h 254630"/>
                <a:gd name="connsiteX5" fmla="*/ 78180 w 213037"/>
                <a:gd name="connsiteY5" fmla="*/ 198048 h 254630"/>
                <a:gd name="connsiteX6" fmla="*/ 0 w 213037"/>
                <a:gd name="connsiteY6" fmla="*/ 50384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6446"/>
                <a:gd name="connsiteY0" fmla="*/ 37290 h 254630"/>
                <a:gd name="connsiteX1" fmla="*/ 90763 w 126446"/>
                <a:gd name="connsiteY1" fmla="*/ 0 h 254630"/>
                <a:gd name="connsiteX2" fmla="*/ 105026 w 126446"/>
                <a:gd name="connsiteY2" fmla="*/ 126182 h 254630"/>
                <a:gd name="connsiteX3" fmla="*/ 90763 w 126446"/>
                <a:gd name="connsiteY3" fmla="*/ 254630 h 254630"/>
                <a:gd name="connsiteX4" fmla="*/ 0 w 126446"/>
                <a:gd name="connsiteY4" fmla="*/ 217340 h 254630"/>
                <a:gd name="connsiteX0" fmla="*/ 0 w 129357"/>
                <a:gd name="connsiteY0" fmla="*/ 37290 h 254630"/>
                <a:gd name="connsiteX1" fmla="*/ 90763 w 129357"/>
                <a:gd name="connsiteY1" fmla="*/ 0 h 254630"/>
                <a:gd name="connsiteX2" fmla="*/ 113192 w 129357"/>
                <a:gd name="connsiteY2" fmla="*/ 137455 h 254630"/>
                <a:gd name="connsiteX3" fmla="*/ 90763 w 129357"/>
                <a:gd name="connsiteY3" fmla="*/ 254630 h 254630"/>
                <a:gd name="connsiteX4" fmla="*/ 0 w 129357"/>
                <a:gd name="connsiteY4" fmla="*/ 217340 h 254630"/>
                <a:gd name="connsiteX0" fmla="*/ 0 w 129359"/>
                <a:gd name="connsiteY0" fmla="*/ 37290 h 254630"/>
                <a:gd name="connsiteX1" fmla="*/ 90763 w 129359"/>
                <a:gd name="connsiteY1" fmla="*/ 0 h 254630"/>
                <a:gd name="connsiteX2" fmla="*/ 113195 w 129359"/>
                <a:gd name="connsiteY2" fmla="*/ 126180 h 254630"/>
                <a:gd name="connsiteX3" fmla="*/ 90763 w 129359"/>
                <a:gd name="connsiteY3" fmla="*/ 254630 h 254630"/>
                <a:gd name="connsiteX4" fmla="*/ 0 w 129359"/>
                <a:gd name="connsiteY4" fmla="*/ 217340 h 25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9" h="254630">
                  <a:moveTo>
                    <a:pt x="0" y="37290"/>
                  </a:moveTo>
                  <a:cubicBezTo>
                    <a:pt x="23229" y="14251"/>
                    <a:pt x="55318" y="0"/>
                    <a:pt x="90763" y="0"/>
                  </a:cubicBezTo>
                  <a:cubicBezTo>
                    <a:pt x="161654" y="0"/>
                    <a:pt x="113195" y="55866"/>
                    <a:pt x="113195" y="126180"/>
                  </a:cubicBezTo>
                  <a:cubicBezTo>
                    <a:pt x="113195" y="196494"/>
                    <a:pt x="161654" y="254630"/>
                    <a:pt x="90763" y="254630"/>
                  </a:cubicBezTo>
                  <a:cubicBezTo>
                    <a:pt x="55318" y="254630"/>
                    <a:pt x="23229" y="240380"/>
                    <a:pt x="0" y="2173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A4EC2A2-4174-40D7-ADB3-038E4108BC69}"/>
                </a:ext>
              </a:extLst>
            </p:cNvPr>
            <p:cNvGrpSpPr/>
            <p:nvPr/>
          </p:nvGrpSpPr>
          <p:grpSpPr>
            <a:xfrm>
              <a:off x="2864170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501DCF3-9697-4637-B090-6455E92FB394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F940AFC4-8DFF-465F-912C-23EF6ADC3FDF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DBAF7816-286D-4116-A988-D35CDD1DAB19}"/>
                </a:ext>
              </a:extLst>
            </p:cNvPr>
            <p:cNvGrpSpPr/>
            <p:nvPr/>
          </p:nvGrpSpPr>
          <p:grpSpPr>
            <a:xfrm flipH="1">
              <a:off x="1864755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AA58A700-F9CB-4D02-BB67-97F5B922B552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A7E861E-7D77-46B4-865E-24591DDF0405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FC650F74-2641-48E4-9870-D71FC37E816C}"/>
                </a:ext>
              </a:extLst>
            </p:cNvPr>
            <p:cNvSpPr/>
            <p:nvPr/>
          </p:nvSpPr>
          <p:spPr>
            <a:xfrm>
              <a:off x="2212862" y="5320622"/>
              <a:ext cx="388555" cy="4571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64625207-8EC6-4121-A8C0-AFFB9FDE945F}"/>
                </a:ext>
              </a:extLst>
            </p:cNvPr>
            <p:cNvSpPr/>
            <p:nvPr/>
          </p:nvSpPr>
          <p:spPr>
            <a:xfrm>
              <a:off x="2228241" y="5484452"/>
              <a:ext cx="35779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0590273F-B1AE-4EBF-837F-4D4EC0D3BB83}"/>
                </a:ext>
              </a:extLst>
            </p:cNvPr>
            <p:cNvSpPr/>
            <p:nvPr/>
          </p:nvSpPr>
          <p:spPr>
            <a:xfrm>
              <a:off x="2235385" y="5648282"/>
              <a:ext cx="343510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400A3F9D-42AE-4F8E-A6E8-E8C68660FD70}"/>
                </a:ext>
              </a:extLst>
            </p:cNvPr>
            <p:cNvSpPr/>
            <p:nvPr/>
          </p:nvSpPr>
          <p:spPr>
            <a:xfrm>
              <a:off x="2252054" y="5812112"/>
              <a:ext cx="310172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94B41645-9078-4925-BB76-13859976F2CC}"/>
                </a:ext>
              </a:extLst>
            </p:cNvPr>
            <p:cNvSpPr/>
            <p:nvPr/>
          </p:nvSpPr>
          <p:spPr>
            <a:xfrm>
              <a:off x="2263961" y="5975942"/>
              <a:ext cx="28635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EF747D97-C79C-4240-8646-9242B678CF93}"/>
                </a:ext>
              </a:extLst>
            </p:cNvPr>
            <p:cNvSpPr/>
            <p:nvPr/>
          </p:nvSpPr>
          <p:spPr>
            <a:xfrm>
              <a:off x="2292536" y="6139771"/>
              <a:ext cx="22920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EA7AB44C-756C-483C-9C09-4E1260E39689}"/>
                </a:ext>
              </a:extLst>
            </p:cNvPr>
            <p:cNvSpPr/>
            <p:nvPr/>
          </p:nvSpPr>
          <p:spPr>
            <a:xfrm flipV="1">
              <a:off x="2333017" y="6303600"/>
              <a:ext cx="148246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CB5532-17CC-460F-AB42-A65DED8E26E0}"/>
              </a:ext>
            </a:extLst>
          </p:cNvPr>
          <p:cNvGrpSpPr/>
          <p:nvPr/>
        </p:nvGrpSpPr>
        <p:grpSpPr>
          <a:xfrm>
            <a:off x="806569" y="1392762"/>
            <a:ext cx="2470032" cy="1769738"/>
            <a:chOff x="1161145" y="650958"/>
            <a:chExt cx="3799787" cy="2722485"/>
          </a:xfrm>
          <a:solidFill>
            <a:schemeClr val="bg1">
              <a:lumMod val="65000"/>
            </a:schemeClr>
          </a:solid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4C47E65-1AEA-4952-977D-F97634206D7E}"/>
                </a:ext>
              </a:extLst>
            </p:cNvPr>
            <p:cNvGrpSpPr/>
            <p:nvPr/>
          </p:nvGrpSpPr>
          <p:grpSpPr>
            <a:xfrm>
              <a:off x="3840546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B92B3E7-234E-4681-86D9-12FDBC03F457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26F09B6-B9E6-44F5-9E02-9B607A34E1F3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828EA67-D572-4779-83AD-352519901D6D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FD9B389-B583-4697-8B48-9DDA90ABB69D}"/>
                </a:ext>
              </a:extLst>
            </p:cNvPr>
            <p:cNvSpPr/>
            <p:nvPr/>
          </p:nvSpPr>
          <p:spPr>
            <a:xfrm rot="10800000" flipV="1">
              <a:off x="2611365" y="2161802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EDC2BCF-6CF4-4923-A0C2-85D739411AD6}"/>
                </a:ext>
              </a:extLst>
            </p:cNvPr>
            <p:cNvGrpSpPr/>
            <p:nvPr/>
          </p:nvGrpSpPr>
          <p:grpSpPr>
            <a:xfrm>
              <a:off x="1161145" y="650958"/>
              <a:ext cx="3799787" cy="2722485"/>
              <a:chOff x="1480873" y="1082917"/>
              <a:chExt cx="5541083" cy="3970095"/>
            </a:xfrm>
            <a:grpFill/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948219C-5E0E-4972-BA25-7C851F15968F}"/>
                  </a:ext>
                </a:extLst>
              </p:cNvPr>
              <p:cNvSpPr/>
              <p:nvPr/>
            </p:nvSpPr>
            <p:spPr>
              <a:xfrm rot="12600000">
                <a:off x="1480873" y="291389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E47203BC-4280-4E9B-A9EE-31EA6FF3A81C}"/>
                  </a:ext>
                </a:extLst>
              </p:cNvPr>
              <p:cNvSpPr/>
              <p:nvPr/>
            </p:nvSpPr>
            <p:spPr>
              <a:xfrm rot="9167816">
                <a:off x="6507374" y="1257381"/>
                <a:ext cx="332956" cy="1796833"/>
              </a:xfrm>
              <a:prstGeom prst="moon">
                <a:avLst>
                  <a:gd name="adj" fmla="val 27534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D5012D5-8DBD-4216-8BD5-E2910CF78506}"/>
                  </a:ext>
                </a:extLst>
              </p:cNvPr>
              <p:cNvSpPr/>
              <p:nvPr/>
            </p:nvSpPr>
            <p:spPr>
              <a:xfrm>
                <a:off x="3232149" y="1339849"/>
                <a:ext cx="3441702" cy="2614343"/>
              </a:xfrm>
              <a:custGeom>
                <a:avLst/>
                <a:gdLst>
                  <a:gd name="connsiteX0" fmla="*/ 2639321 w 3441702"/>
                  <a:gd name="connsiteY0" fmla="*/ 0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18660 h 2627990"/>
                  <a:gd name="connsiteX1" fmla="*/ 2878015 w 3441702"/>
                  <a:gd name="connsiteY1" fmla="*/ 13647 h 2627990"/>
                  <a:gd name="connsiteX2" fmla="*/ 3441702 w 3441702"/>
                  <a:gd name="connsiteY2" fmla="*/ 577334 h 2627990"/>
                  <a:gd name="connsiteX3" fmla="*/ 3441702 w 3441702"/>
                  <a:gd name="connsiteY3" fmla="*/ 1289997 h 2627990"/>
                  <a:gd name="connsiteX4" fmla="*/ 3150246 w 3441702"/>
                  <a:gd name="connsiteY4" fmla="*/ 2101874 h 2627990"/>
                  <a:gd name="connsiteX5" fmla="*/ 3100028 w 3441702"/>
                  <a:gd name="connsiteY5" fmla="*/ 2157128 h 2627990"/>
                  <a:gd name="connsiteX6" fmla="*/ 3084139 w 3441702"/>
                  <a:gd name="connsiteY6" fmla="*/ 2200149 h 2627990"/>
                  <a:gd name="connsiteX7" fmla="*/ 1813770 w 3441702"/>
                  <a:gd name="connsiteY7" fmla="*/ 2627990 h 2627990"/>
                  <a:gd name="connsiteX8" fmla="*/ 1309031 w 3441702"/>
                  <a:gd name="connsiteY8" fmla="*/ 2585882 h 2627990"/>
                  <a:gd name="connsiteX9" fmla="*/ 1206123 w 3441702"/>
                  <a:gd name="connsiteY9" fmla="*/ 2562801 h 2627990"/>
                  <a:gd name="connsiteX10" fmla="*/ 1145851 w 3441702"/>
                  <a:gd name="connsiteY10" fmla="*/ 2559757 h 2627990"/>
                  <a:gd name="connsiteX11" fmla="*/ 0 w 3441702"/>
                  <a:gd name="connsiteY11" fmla="*/ 1289997 h 2627990"/>
                  <a:gd name="connsiteX12" fmla="*/ 0 w 3441702"/>
                  <a:gd name="connsiteY12" fmla="*/ 577334 h 2627990"/>
                  <a:gd name="connsiteX13" fmla="*/ 344275 w 3441702"/>
                  <a:gd name="connsiteY13" fmla="*/ 57944 h 2627990"/>
                  <a:gd name="connsiteX14" fmla="*/ 435673 w 3441702"/>
                  <a:gd name="connsiteY14" fmla="*/ 29573 h 2627990"/>
                  <a:gd name="connsiteX15" fmla="*/ 522456 w 3441702"/>
                  <a:gd name="connsiteY15" fmla="*/ 49146 h 2627990"/>
                  <a:gd name="connsiteX16" fmla="*/ 1504160 w 3441702"/>
                  <a:gd name="connsiteY16" fmla="*/ 139588 h 2627990"/>
                  <a:gd name="connsiteX17" fmla="*/ 2621035 w 3441702"/>
                  <a:gd name="connsiteY17" fmla="*/ 18660 h 2627990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41702" h="2614343">
                    <a:moveTo>
                      <a:pt x="2621035" y="5013"/>
                    </a:moveTo>
                    <a:lnTo>
                      <a:pt x="2878015" y="0"/>
                    </a:lnTo>
                    <a:cubicBezTo>
                      <a:pt x="3189331" y="0"/>
                      <a:pt x="3441702" y="252371"/>
                      <a:pt x="3441702" y="563687"/>
                    </a:cubicBezTo>
                    <a:lnTo>
                      <a:pt x="3441702" y="1276350"/>
                    </a:lnTo>
                    <a:cubicBezTo>
                      <a:pt x="3441702" y="1584748"/>
                      <a:pt x="3332325" y="1867599"/>
                      <a:pt x="3150246" y="2088227"/>
                    </a:cubicBezTo>
                    <a:lnTo>
                      <a:pt x="3100028" y="2143481"/>
                    </a:lnTo>
                    <a:lnTo>
                      <a:pt x="3084139" y="2186502"/>
                    </a:lnTo>
                    <a:cubicBezTo>
                      <a:pt x="2963225" y="2430670"/>
                      <a:pt x="2440406" y="2614343"/>
                      <a:pt x="1813770" y="2614343"/>
                    </a:cubicBezTo>
                    <a:cubicBezTo>
                      <a:pt x="1634732" y="2614343"/>
                      <a:pt x="1464168" y="2599349"/>
                      <a:pt x="1309031" y="2572235"/>
                    </a:cubicBezTo>
                    <a:lnTo>
                      <a:pt x="1206123" y="2549154"/>
                    </a:lnTo>
                    <a:lnTo>
                      <a:pt x="1145851" y="2546110"/>
                    </a:lnTo>
                    <a:cubicBezTo>
                      <a:pt x="502243" y="2480749"/>
                      <a:pt x="0" y="1937202"/>
                      <a:pt x="0" y="1276350"/>
                    </a:cubicBezTo>
                    <a:lnTo>
                      <a:pt x="0" y="563687"/>
                    </a:lnTo>
                    <a:cubicBezTo>
                      <a:pt x="0" y="330200"/>
                      <a:pt x="141959" y="129870"/>
                      <a:pt x="344275" y="44297"/>
                    </a:cubicBezTo>
                    <a:lnTo>
                      <a:pt x="435673" y="15926"/>
                    </a:lnTo>
                    <a:lnTo>
                      <a:pt x="522456" y="35499"/>
                    </a:lnTo>
                    <a:cubicBezTo>
                      <a:pt x="802689" y="92599"/>
                      <a:pt x="1140515" y="125941"/>
                      <a:pt x="1504160" y="125941"/>
                    </a:cubicBezTo>
                    <a:cubicBezTo>
                      <a:pt x="1928413" y="125941"/>
                      <a:pt x="2317523" y="80559"/>
                      <a:pt x="2621035" y="501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35000">
                    <a:schemeClr val="bg1">
                      <a:lumMod val="75000"/>
                    </a:schemeClr>
                  </a:gs>
                  <a:gs pos="73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DE6D544-C0B4-468C-A94D-85028BF6E11C}"/>
                  </a:ext>
                </a:extLst>
              </p:cNvPr>
              <p:cNvSpPr/>
              <p:nvPr/>
            </p:nvSpPr>
            <p:spPr>
              <a:xfrm rot="10800000" flipV="1">
                <a:off x="3455987" y="3338511"/>
                <a:ext cx="809625" cy="1714501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717B7F9-333B-4A64-925D-6BD8DDB3CDD7}"/>
                  </a:ext>
                </a:extLst>
              </p:cNvPr>
              <p:cNvSpPr/>
              <p:nvPr/>
            </p:nvSpPr>
            <p:spPr>
              <a:xfrm>
                <a:off x="3539203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A7822EA-5EF0-42CC-AE6A-8B7757649946}"/>
                  </a:ext>
                </a:extLst>
              </p:cNvPr>
              <p:cNvSpPr/>
              <p:nvPr/>
            </p:nvSpPr>
            <p:spPr>
              <a:xfrm>
                <a:off x="3722561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EB0047C-A805-4B3A-AEAC-99499D1A18B8}"/>
                  </a:ext>
                </a:extLst>
              </p:cNvPr>
              <p:cNvSpPr/>
              <p:nvPr/>
            </p:nvSpPr>
            <p:spPr>
              <a:xfrm>
                <a:off x="5372100" y="3216275"/>
                <a:ext cx="1077911" cy="1836737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8CB8CC5-E957-4DA3-A199-E4D15E02F85E}"/>
                  </a:ext>
                </a:extLst>
              </p:cNvPr>
              <p:cNvSpPr/>
              <p:nvPr/>
            </p:nvSpPr>
            <p:spPr>
              <a:xfrm>
                <a:off x="5720426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906979B-09D2-4F89-B032-FADD440BBFFA}"/>
                  </a:ext>
                </a:extLst>
              </p:cNvPr>
              <p:cNvSpPr/>
              <p:nvPr/>
            </p:nvSpPr>
            <p:spPr>
              <a:xfrm>
                <a:off x="5903784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88E5BC39-8BA4-4CCE-A74C-2BE6B273D69B}"/>
                  </a:ext>
                </a:extLst>
              </p:cNvPr>
              <p:cNvSpPr/>
              <p:nvPr/>
            </p:nvSpPr>
            <p:spPr>
              <a:xfrm rot="1029784">
                <a:off x="6869302" y="2779871"/>
                <a:ext cx="152654" cy="328611"/>
              </a:xfrm>
              <a:prstGeom prst="trapezoid">
                <a:avLst>
                  <a:gd name="adj" fmla="val 23767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B78EB20-70EE-4A7B-9356-CD0B0B83C369}"/>
                  </a:ext>
                </a:extLst>
              </p:cNvPr>
              <p:cNvSpPr/>
              <p:nvPr/>
            </p:nvSpPr>
            <p:spPr>
              <a:xfrm rot="18000000">
                <a:off x="1804341" y="1596665"/>
                <a:ext cx="2352265" cy="1791590"/>
              </a:xfrm>
              <a:custGeom>
                <a:avLst/>
                <a:gdLst>
                  <a:gd name="connsiteX0" fmla="*/ 2247554 w 2353048"/>
                  <a:gd name="connsiteY0" fmla="*/ 272340 h 1791590"/>
                  <a:gd name="connsiteX1" fmla="*/ 2353048 w 2353048"/>
                  <a:gd name="connsiteY1" fmla="*/ 617705 h 1791590"/>
                  <a:gd name="connsiteX2" fmla="*/ 2353048 w 2353048"/>
                  <a:gd name="connsiteY2" fmla="*/ 1129862 h 1791590"/>
                  <a:gd name="connsiteX3" fmla="*/ 1397096 w 2353048"/>
                  <a:gd name="connsiteY3" fmla="*/ 1791590 h 1791590"/>
                  <a:gd name="connsiteX4" fmla="*/ 98035 w 2353048"/>
                  <a:gd name="connsiteY4" fmla="*/ 1134510 h 1791590"/>
                  <a:gd name="connsiteX5" fmla="*/ 2764 w 2353048"/>
                  <a:gd name="connsiteY5" fmla="*/ 995228 h 1791590"/>
                  <a:gd name="connsiteX6" fmla="*/ 0 w 2353048"/>
                  <a:gd name="connsiteY6" fmla="*/ 968062 h 1791590"/>
                  <a:gd name="connsiteX7" fmla="*/ 253227 w 2353048"/>
                  <a:gd name="connsiteY7" fmla="*/ 815353 h 1791590"/>
                  <a:gd name="connsiteX8" fmla="*/ 44067 w 2353048"/>
                  <a:gd name="connsiteY8" fmla="*/ 766050 h 1791590"/>
                  <a:gd name="connsiteX9" fmla="*/ 52544 w 2353048"/>
                  <a:gd name="connsiteY9" fmla="*/ 742965 h 1791590"/>
                  <a:gd name="connsiteX10" fmla="*/ 80687 w 2353048"/>
                  <a:gd name="connsiteY10" fmla="*/ 617705 h 1791590"/>
                  <a:gd name="connsiteX11" fmla="*/ 698392 w 2353048"/>
                  <a:gd name="connsiteY11" fmla="*/ 0 h 1791590"/>
                  <a:gd name="connsiteX12" fmla="*/ 1735343 w 2353048"/>
                  <a:gd name="connsiteY12" fmla="*/ 0 h 1791590"/>
                  <a:gd name="connsiteX13" fmla="*/ 2247554 w 2353048"/>
                  <a:gd name="connsiteY13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52265" h="1791590">
                    <a:moveTo>
                      <a:pt x="2246771" y="272340"/>
                    </a:moveTo>
                    <a:cubicBezTo>
                      <a:pt x="2313374" y="370927"/>
                      <a:pt x="2352265" y="489774"/>
                      <a:pt x="2352265" y="617705"/>
                    </a:cubicBezTo>
                    <a:lnTo>
                      <a:pt x="2352265" y="1129862"/>
                    </a:lnTo>
                    <a:cubicBezTo>
                      <a:pt x="2352265" y="1359583"/>
                      <a:pt x="1626034" y="1791590"/>
                      <a:pt x="1396313" y="1791590"/>
                    </a:cubicBezTo>
                    <a:cubicBezTo>
                      <a:pt x="777508" y="1652941"/>
                      <a:pt x="328218" y="1273988"/>
                      <a:pt x="108816" y="1078340"/>
                    </a:cubicBezTo>
                    <a:cubicBezTo>
                      <a:pt x="17336" y="1094571"/>
                      <a:pt x="-7820" y="1020892"/>
                      <a:pt x="1981" y="995228"/>
                    </a:cubicBezTo>
                    <a:lnTo>
                      <a:pt x="276747" y="900308"/>
                    </a:lnTo>
                    <a:lnTo>
                      <a:pt x="43284" y="766050"/>
                    </a:lnTo>
                    <a:cubicBezTo>
                      <a:pt x="10477" y="718950"/>
                      <a:pt x="67697" y="667153"/>
                      <a:pt x="79904" y="617705"/>
                    </a:cubicBezTo>
                    <a:cubicBezTo>
                      <a:pt x="79904" y="276556"/>
                      <a:pt x="356460" y="0"/>
                      <a:pt x="697609" y="0"/>
                    </a:cubicBezTo>
                    <a:lnTo>
                      <a:pt x="1734560" y="0"/>
                    </a:lnTo>
                    <a:cubicBezTo>
                      <a:pt x="1947778" y="0"/>
                      <a:pt x="2135765" y="108030"/>
                      <a:pt x="2246771" y="27234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CF516A6-5A7B-4E1C-A03B-99364A9041CE}"/>
                  </a:ext>
                </a:extLst>
              </p:cNvPr>
              <p:cNvSpPr/>
              <p:nvPr/>
            </p:nvSpPr>
            <p:spPr>
              <a:xfrm rot="16200000">
                <a:off x="2855866" y="1462348"/>
                <a:ext cx="2163823" cy="1404961"/>
              </a:xfrm>
              <a:custGeom>
                <a:avLst/>
                <a:gdLst>
                  <a:gd name="connsiteX0" fmla="*/ 1898728 w 1898728"/>
                  <a:gd name="connsiteY0" fmla="*/ 350007 h 1182143"/>
                  <a:gd name="connsiteX1" fmla="*/ 1796149 w 1898728"/>
                  <a:gd name="connsiteY1" fmla="*/ 597655 h 1182143"/>
                  <a:gd name="connsiteX2" fmla="*/ 1324292 w 1898728"/>
                  <a:gd name="connsiteY2" fmla="*/ 1069511 h 1182143"/>
                  <a:gd name="connsiteX3" fmla="*/ 780459 w 1898728"/>
                  <a:gd name="connsiteY3" fmla="*/ 1069511 h 1182143"/>
                  <a:gd name="connsiteX4" fmla="*/ 112632 w 1898728"/>
                  <a:gd name="connsiteY4" fmla="*/ 401683 h 1182143"/>
                  <a:gd name="connsiteX5" fmla="*/ 7040 w 1898728"/>
                  <a:gd name="connsiteY5" fmla="*/ 56320 h 1182143"/>
                  <a:gd name="connsiteX6" fmla="*/ 23730 w 1898728"/>
                  <a:gd name="connsiteY6" fmla="*/ 0 h 1182143"/>
                  <a:gd name="connsiteX7" fmla="*/ 1693789 w 1898728"/>
                  <a:gd name="connsiteY7" fmla="*/ 0 h 1182143"/>
                  <a:gd name="connsiteX8" fmla="*/ 1796149 w 1898728"/>
                  <a:gd name="connsiteY8" fmla="*/ 102360 h 1182143"/>
                  <a:gd name="connsiteX9" fmla="*/ 1898728 w 1898728"/>
                  <a:gd name="connsiteY9" fmla="*/ 350007 h 1182143"/>
                  <a:gd name="connsiteX0" fmla="*/ 1898728 w 1898728"/>
                  <a:gd name="connsiteY0" fmla="*/ 351488 h 1183624"/>
                  <a:gd name="connsiteX1" fmla="*/ 1796149 w 1898728"/>
                  <a:gd name="connsiteY1" fmla="*/ 599136 h 1183624"/>
                  <a:gd name="connsiteX2" fmla="*/ 1324292 w 1898728"/>
                  <a:gd name="connsiteY2" fmla="*/ 1070992 h 1183624"/>
                  <a:gd name="connsiteX3" fmla="*/ 780459 w 1898728"/>
                  <a:gd name="connsiteY3" fmla="*/ 1070992 h 1183624"/>
                  <a:gd name="connsiteX4" fmla="*/ 112632 w 1898728"/>
                  <a:gd name="connsiteY4" fmla="*/ 403164 h 1183624"/>
                  <a:gd name="connsiteX5" fmla="*/ 7040 w 1898728"/>
                  <a:gd name="connsiteY5" fmla="*/ 57801 h 1183624"/>
                  <a:gd name="connsiteX6" fmla="*/ 23730 w 1898728"/>
                  <a:gd name="connsiteY6" fmla="*/ 1481 h 1183624"/>
                  <a:gd name="connsiteX7" fmla="*/ 762342 w 1898728"/>
                  <a:gd name="connsiteY7" fmla="*/ 0 h 1183624"/>
                  <a:gd name="connsiteX8" fmla="*/ 1693789 w 1898728"/>
                  <a:gd name="connsiteY8" fmla="*/ 1481 h 1183624"/>
                  <a:gd name="connsiteX9" fmla="*/ 1796149 w 1898728"/>
                  <a:gd name="connsiteY9" fmla="*/ 103841 h 1183624"/>
                  <a:gd name="connsiteX10" fmla="*/ 1898728 w 1898728"/>
                  <a:gd name="connsiteY10" fmla="*/ 35148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10" fmla="*/ 835901 w 1898728"/>
                  <a:gd name="connsiteY10" fmla="*/ 7355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0" fmla="*/ 1693789 w 1898728"/>
                  <a:gd name="connsiteY0" fmla="*/ 0 h 1182143"/>
                  <a:gd name="connsiteX1" fmla="*/ 1796149 w 1898728"/>
                  <a:gd name="connsiteY1" fmla="*/ 102360 h 1182143"/>
                  <a:gd name="connsiteX2" fmla="*/ 1898728 w 1898728"/>
                  <a:gd name="connsiteY2" fmla="*/ 350007 h 1182143"/>
                  <a:gd name="connsiteX3" fmla="*/ 1796149 w 1898728"/>
                  <a:gd name="connsiteY3" fmla="*/ 597655 h 1182143"/>
                  <a:gd name="connsiteX4" fmla="*/ 1324292 w 1898728"/>
                  <a:gd name="connsiteY4" fmla="*/ 1069511 h 1182143"/>
                  <a:gd name="connsiteX5" fmla="*/ 780459 w 1898728"/>
                  <a:gd name="connsiteY5" fmla="*/ 1069511 h 1182143"/>
                  <a:gd name="connsiteX6" fmla="*/ 112632 w 1898728"/>
                  <a:gd name="connsiteY6" fmla="*/ 401683 h 1182143"/>
                  <a:gd name="connsiteX7" fmla="*/ 7040 w 1898728"/>
                  <a:gd name="connsiteY7" fmla="*/ 56320 h 1182143"/>
                  <a:gd name="connsiteX8" fmla="*/ 23730 w 1898728"/>
                  <a:gd name="connsiteY8" fmla="*/ 0 h 118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8728" h="1182143">
                    <a:moveTo>
                      <a:pt x="1693789" y="0"/>
                    </a:moveTo>
                    <a:lnTo>
                      <a:pt x="1796149" y="102360"/>
                    </a:lnTo>
                    <a:cubicBezTo>
                      <a:pt x="1864535" y="170746"/>
                      <a:pt x="1898728" y="260376"/>
                      <a:pt x="1898728" y="350007"/>
                    </a:cubicBezTo>
                    <a:cubicBezTo>
                      <a:pt x="1898728" y="439638"/>
                      <a:pt x="1864535" y="529269"/>
                      <a:pt x="1796149" y="597655"/>
                    </a:cubicBezTo>
                    <a:lnTo>
                      <a:pt x="1324292" y="1069511"/>
                    </a:lnTo>
                    <a:cubicBezTo>
                      <a:pt x="1174117" y="1219687"/>
                      <a:pt x="930634" y="1219687"/>
                      <a:pt x="780459" y="1069511"/>
                    </a:cubicBezTo>
                    <a:lnTo>
                      <a:pt x="112632" y="401683"/>
                    </a:lnTo>
                    <a:cubicBezTo>
                      <a:pt x="18772" y="307823"/>
                      <a:pt x="-16426" y="177515"/>
                      <a:pt x="7040" y="56320"/>
                    </a:cubicBezTo>
                    <a:lnTo>
                      <a:pt x="23730" y="0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2F05E1B-E5BE-4BE7-BB9B-8F59C146ECD6}"/>
                  </a:ext>
                </a:extLst>
              </p:cNvPr>
              <p:cNvSpPr/>
              <p:nvPr/>
            </p:nvSpPr>
            <p:spPr>
              <a:xfrm>
                <a:off x="1690625" y="2367136"/>
                <a:ext cx="1203375" cy="2452288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3375" h="2452288">
                    <a:moveTo>
                      <a:pt x="566197" y="789184"/>
                    </a:moveTo>
                    <a:cubicBezTo>
                      <a:pt x="361587" y="1358871"/>
                      <a:pt x="609555" y="1976939"/>
                      <a:pt x="1122740" y="2224870"/>
                    </a:cubicBezTo>
                    <a:lnTo>
                      <a:pt x="1203375" y="2258705"/>
                    </a:lnTo>
                    <a:lnTo>
                      <a:pt x="1203375" y="2452288"/>
                    </a:lnTo>
                    <a:lnTo>
                      <a:pt x="1090043" y="2431183"/>
                    </a:lnTo>
                    <a:cubicBezTo>
                      <a:pt x="1042062" y="2419575"/>
                      <a:pt x="994278" y="2405295"/>
                      <a:pt x="946850" y="2388260"/>
                    </a:cubicBezTo>
                    <a:cubicBezTo>
                      <a:pt x="187994" y="2115707"/>
                      <a:pt x="-192506" y="1241367"/>
                      <a:pt x="96979" y="435369"/>
                    </a:cubicBezTo>
                    <a:cubicBezTo>
                      <a:pt x="151258" y="284244"/>
                      <a:pt x="225237" y="146252"/>
                      <a:pt x="314622" y="23577"/>
                    </a:cubicBezTo>
                    <a:lnTo>
                      <a:pt x="333559" y="0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35F3FCE-1D6E-40E9-82B0-37AAEB947646}"/>
                  </a:ext>
                </a:extLst>
              </p:cNvPr>
              <p:cNvSpPr/>
              <p:nvPr/>
            </p:nvSpPr>
            <p:spPr>
              <a:xfrm rot="12600000">
                <a:off x="1480873" y="314884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21">
                <a:extLst>
                  <a:ext uri="{FF2B5EF4-FFF2-40B4-BE49-F238E27FC236}">
                    <a16:creationId xmlns:a16="http://schemas.microsoft.com/office/drawing/2014/main" id="{D723A292-195D-41E3-9909-112B3BD32DF3}"/>
                  </a:ext>
                </a:extLst>
              </p:cNvPr>
              <p:cNvSpPr/>
              <p:nvPr/>
            </p:nvSpPr>
            <p:spPr>
              <a:xfrm rot="12600000">
                <a:off x="2070881" y="3005779"/>
                <a:ext cx="387056" cy="395680"/>
              </a:xfrm>
              <a:custGeom>
                <a:avLst/>
                <a:gdLst>
                  <a:gd name="connsiteX0" fmla="*/ 0 w 421403"/>
                  <a:gd name="connsiteY0" fmla="*/ 465444 h 465444"/>
                  <a:gd name="connsiteX1" fmla="*/ 105351 w 421403"/>
                  <a:gd name="connsiteY1" fmla="*/ 0 h 465444"/>
                  <a:gd name="connsiteX2" fmla="*/ 316052 w 421403"/>
                  <a:gd name="connsiteY2" fmla="*/ 0 h 465444"/>
                  <a:gd name="connsiteX3" fmla="*/ 421403 w 421403"/>
                  <a:gd name="connsiteY3" fmla="*/ 465444 h 465444"/>
                  <a:gd name="connsiteX4" fmla="*/ 0 w 421403"/>
                  <a:gd name="connsiteY4" fmla="*/ 465444 h 465444"/>
                  <a:gd name="connsiteX0" fmla="*/ 0 w 421403"/>
                  <a:gd name="connsiteY0" fmla="*/ 481124 h 481124"/>
                  <a:gd name="connsiteX1" fmla="*/ 105351 w 421403"/>
                  <a:gd name="connsiteY1" fmla="*/ 15680 h 481124"/>
                  <a:gd name="connsiteX2" fmla="*/ 316052 w 421403"/>
                  <a:gd name="connsiteY2" fmla="*/ 15680 h 481124"/>
                  <a:gd name="connsiteX3" fmla="*/ 421403 w 421403"/>
                  <a:gd name="connsiteY3" fmla="*/ 481124 h 481124"/>
                  <a:gd name="connsiteX4" fmla="*/ 0 w 421403"/>
                  <a:gd name="connsiteY4" fmla="*/ 481124 h 481124"/>
                  <a:gd name="connsiteX0" fmla="*/ 0 w 421403"/>
                  <a:gd name="connsiteY0" fmla="*/ 488995 h 488995"/>
                  <a:gd name="connsiteX1" fmla="*/ 105351 w 421403"/>
                  <a:gd name="connsiteY1" fmla="*/ 23551 h 488995"/>
                  <a:gd name="connsiteX2" fmla="*/ 316052 w 421403"/>
                  <a:gd name="connsiteY2" fmla="*/ 23551 h 488995"/>
                  <a:gd name="connsiteX3" fmla="*/ 421403 w 421403"/>
                  <a:gd name="connsiteY3" fmla="*/ 488995 h 488995"/>
                  <a:gd name="connsiteX4" fmla="*/ 0 w 421403"/>
                  <a:gd name="connsiteY4" fmla="*/ 488995 h 488995"/>
                  <a:gd name="connsiteX0" fmla="*/ 0 w 423860"/>
                  <a:gd name="connsiteY0" fmla="*/ 488995 h 491205"/>
                  <a:gd name="connsiteX1" fmla="*/ 105351 w 423860"/>
                  <a:gd name="connsiteY1" fmla="*/ 23551 h 491205"/>
                  <a:gd name="connsiteX2" fmla="*/ 316052 w 423860"/>
                  <a:gd name="connsiteY2" fmla="*/ 23551 h 491205"/>
                  <a:gd name="connsiteX3" fmla="*/ 421403 w 423860"/>
                  <a:gd name="connsiteY3" fmla="*/ 488995 h 491205"/>
                  <a:gd name="connsiteX4" fmla="*/ 199648 w 423860"/>
                  <a:gd name="connsiteY4" fmla="*/ 491205 h 491205"/>
                  <a:gd name="connsiteX5" fmla="*/ 0 w 423860"/>
                  <a:gd name="connsiteY5" fmla="*/ 488995 h 491205"/>
                  <a:gd name="connsiteX0" fmla="*/ 199648 w 423860"/>
                  <a:gd name="connsiteY0" fmla="*/ 491205 h 582645"/>
                  <a:gd name="connsiteX1" fmla="*/ 0 w 423860"/>
                  <a:gd name="connsiteY1" fmla="*/ 488995 h 582645"/>
                  <a:gd name="connsiteX2" fmla="*/ 105351 w 423860"/>
                  <a:gd name="connsiteY2" fmla="*/ 23551 h 582645"/>
                  <a:gd name="connsiteX3" fmla="*/ 316052 w 423860"/>
                  <a:gd name="connsiteY3" fmla="*/ 23551 h 582645"/>
                  <a:gd name="connsiteX4" fmla="*/ 421403 w 423860"/>
                  <a:gd name="connsiteY4" fmla="*/ 488995 h 582645"/>
                  <a:gd name="connsiteX5" fmla="*/ 291088 w 423860"/>
                  <a:gd name="connsiteY5" fmla="*/ 582645 h 582645"/>
                  <a:gd name="connsiteX0" fmla="*/ 199648 w 423860"/>
                  <a:gd name="connsiteY0" fmla="*/ 491205 h 491205"/>
                  <a:gd name="connsiteX1" fmla="*/ 0 w 423860"/>
                  <a:gd name="connsiteY1" fmla="*/ 488995 h 491205"/>
                  <a:gd name="connsiteX2" fmla="*/ 105351 w 423860"/>
                  <a:gd name="connsiteY2" fmla="*/ 23551 h 491205"/>
                  <a:gd name="connsiteX3" fmla="*/ 316052 w 423860"/>
                  <a:gd name="connsiteY3" fmla="*/ 23551 h 491205"/>
                  <a:gd name="connsiteX4" fmla="*/ 421403 w 423860"/>
                  <a:gd name="connsiteY4" fmla="*/ 488995 h 491205"/>
                  <a:gd name="connsiteX0" fmla="*/ 0 w 423860"/>
                  <a:gd name="connsiteY0" fmla="*/ 488995 h 488995"/>
                  <a:gd name="connsiteX1" fmla="*/ 105351 w 423860"/>
                  <a:gd name="connsiteY1" fmla="*/ 23551 h 488995"/>
                  <a:gd name="connsiteX2" fmla="*/ 316052 w 423860"/>
                  <a:gd name="connsiteY2" fmla="*/ 23551 h 488995"/>
                  <a:gd name="connsiteX3" fmla="*/ 421403 w 423860"/>
                  <a:gd name="connsiteY3" fmla="*/ 488995 h 488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0" h="488995">
                    <a:moveTo>
                      <a:pt x="0" y="488995"/>
                    </a:moveTo>
                    <a:cubicBezTo>
                      <a:pt x="35117" y="333847"/>
                      <a:pt x="67892" y="50819"/>
                      <a:pt x="105351" y="23551"/>
                    </a:cubicBezTo>
                    <a:cubicBezTo>
                      <a:pt x="142810" y="-3717"/>
                      <a:pt x="292396" y="-11731"/>
                      <a:pt x="316052" y="23551"/>
                    </a:cubicBezTo>
                    <a:cubicBezTo>
                      <a:pt x="339708" y="58833"/>
                      <a:pt x="440804" y="411053"/>
                      <a:pt x="421403" y="488995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D315D4A3-CBED-4028-998D-6A33F5D614A6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24442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EF382DE-D358-4407-A8C8-16D5F49F04F9}"/>
                  </a:ext>
                </a:extLst>
              </p:cNvPr>
              <p:cNvSpPr/>
              <p:nvPr/>
            </p:nvSpPr>
            <p:spPr>
              <a:xfrm>
                <a:off x="2551168" y="2312305"/>
                <a:ext cx="173720" cy="173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50B56CD-976A-4970-AAD0-99C91089E884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137206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FD59D23-7F68-4A44-ABDD-95231074EFF6}"/>
                  </a:ext>
                </a:extLst>
              </p:cNvPr>
              <p:cNvSpPr/>
              <p:nvPr/>
            </p:nvSpPr>
            <p:spPr>
              <a:xfrm>
                <a:off x="2858731" y="4591050"/>
                <a:ext cx="121743" cy="254630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B62B8A53-08C7-4F1F-B6FD-4479EAAD55AC}"/>
              </a:ext>
            </a:extLst>
          </p:cNvPr>
          <p:cNvGrpSpPr/>
          <p:nvPr/>
        </p:nvGrpSpPr>
        <p:grpSpPr>
          <a:xfrm>
            <a:off x="3579390" y="1174568"/>
            <a:ext cx="2792308" cy="2023656"/>
            <a:chOff x="5668334" y="260338"/>
            <a:chExt cx="4295565" cy="3113105"/>
          </a:xfrm>
          <a:solidFill>
            <a:schemeClr val="bg1">
              <a:lumMod val="65000"/>
            </a:schemeClr>
          </a:solidFill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D223BF3-D528-4D48-8A95-6D76B22C40BD}"/>
                </a:ext>
              </a:extLst>
            </p:cNvPr>
            <p:cNvGrpSpPr/>
            <p:nvPr/>
          </p:nvGrpSpPr>
          <p:grpSpPr>
            <a:xfrm rot="20157444">
              <a:off x="9067530" y="2082755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64AB0EA-2489-4FED-A953-369B49B7D361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BF40B57-06A5-45F8-9B2A-8CF5E1E039EA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F550F34-276B-40D1-8CA2-FF25F25CCA1B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BB5E2E6-33C7-4239-A22D-C1D60B5B175F}"/>
                </a:ext>
              </a:extLst>
            </p:cNvPr>
            <p:cNvGrpSpPr/>
            <p:nvPr/>
          </p:nvGrpSpPr>
          <p:grpSpPr>
            <a:xfrm rot="21017270">
              <a:off x="7766270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079031D-C78D-4B4F-A1A6-BAC3B6291E54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18BD18E-0C33-4F2E-A11F-2B3964D1F79E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EBD3A33-D214-4447-9555-855202E80F6F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170E4214-67BE-4CED-BA54-232AE35507C8}"/>
                </a:ext>
              </a:extLst>
            </p:cNvPr>
            <p:cNvSpPr/>
            <p:nvPr/>
          </p:nvSpPr>
          <p:spPr>
            <a:xfrm rot="9167816">
              <a:off x="9611025" y="770596"/>
              <a:ext cx="228324" cy="1232175"/>
            </a:xfrm>
            <a:prstGeom prst="moon">
              <a:avLst>
                <a:gd name="adj" fmla="val 27534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41FF9B9-8C06-4AD8-99A9-40A8C265202A}"/>
                </a:ext>
              </a:extLst>
            </p:cNvPr>
            <p:cNvSpPr/>
            <p:nvPr/>
          </p:nvSpPr>
          <p:spPr>
            <a:xfrm>
              <a:off x="7365046" y="827149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35000">
                  <a:schemeClr val="bg1">
                    <a:lumMod val="75000"/>
                  </a:schemeClr>
                </a:gs>
                <a:gs pos="73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054E0AB-C7FD-4878-AA67-D5058F0C5999}"/>
                </a:ext>
              </a:extLst>
            </p:cNvPr>
            <p:cNvGrpSpPr/>
            <p:nvPr/>
          </p:nvGrpSpPr>
          <p:grpSpPr>
            <a:xfrm>
              <a:off x="8832513" y="2113904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56176F2-B60D-421B-84C5-A422AF2D4013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8A4CD5B-0E83-42BF-85A8-CE51C8F9640A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CB871B1-C1E1-4EC3-8D06-31DC6F45E911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E8CF21C6-61B4-41E8-9971-C9D83CDA4F6F}"/>
                </a:ext>
              </a:extLst>
            </p:cNvPr>
            <p:cNvSpPr/>
            <p:nvPr/>
          </p:nvSpPr>
          <p:spPr>
            <a:xfrm rot="1029784">
              <a:off x="9859217" y="1814641"/>
              <a:ext cx="104682" cy="225344"/>
            </a:xfrm>
            <a:prstGeom prst="trapezoid">
              <a:avLst>
                <a:gd name="adj" fmla="val 23767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CBFF1B2-5935-4BB6-91AA-88906A87B4B8}"/>
                </a:ext>
              </a:extLst>
            </p:cNvPr>
            <p:cNvSpPr/>
            <p:nvPr/>
          </p:nvSpPr>
          <p:spPr>
            <a:xfrm rot="13816378">
              <a:off x="6053015" y="1492869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6B833D0-B284-4B53-B707-0BC5754A8141}"/>
                </a:ext>
              </a:extLst>
            </p:cNvPr>
            <p:cNvSpPr/>
            <p:nvPr/>
          </p:nvSpPr>
          <p:spPr>
            <a:xfrm rot="19216378">
              <a:off x="6443671" y="900337"/>
              <a:ext cx="1593506" cy="1228579"/>
            </a:xfrm>
            <a:custGeom>
              <a:avLst/>
              <a:gdLst>
                <a:gd name="connsiteX0" fmla="*/ 2247554 w 2353048"/>
                <a:gd name="connsiteY0" fmla="*/ 272340 h 1791590"/>
                <a:gd name="connsiteX1" fmla="*/ 2353048 w 2353048"/>
                <a:gd name="connsiteY1" fmla="*/ 617705 h 1791590"/>
                <a:gd name="connsiteX2" fmla="*/ 2353048 w 2353048"/>
                <a:gd name="connsiteY2" fmla="*/ 1129862 h 1791590"/>
                <a:gd name="connsiteX3" fmla="*/ 1397096 w 2353048"/>
                <a:gd name="connsiteY3" fmla="*/ 1791590 h 1791590"/>
                <a:gd name="connsiteX4" fmla="*/ 98035 w 2353048"/>
                <a:gd name="connsiteY4" fmla="*/ 1134510 h 1791590"/>
                <a:gd name="connsiteX5" fmla="*/ 2764 w 2353048"/>
                <a:gd name="connsiteY5" fmla="*/ 995228 h 1791590"/>
                <a:gd name="connsiteX6" fmla="*/ 0 w 2353048"/>
                <a:gd name="connsiteY6" fmla="*/ 968062 h 1791590"/>
                <a:gd name="connsiteX7" fmla="*/ 253227 w 2353048"/>
                <a:gd name="connsiteY7" fmla="*/ 815353 h 1791590"/>
                <a:gd name="connsiteX8" fmla="*/ 44067 w 2353048"/>
                <a:gd name="connsiteY8" fmla="*/ 766050 h 1791590"/>
                <a:gd name="connsiteX9" fmla="*/ 52544 w 2353048"/>
                <a:gd name="connsiteY9" fmla="*/ 742965 h 1791590"/>
                <a:gd name="connsiteX10" fmla="*/ 80687 w 2353048"/>
                <a:gd name="connsiteY10" fmla="*/ 617705 h 1791590"/>
                <a:gd name="connsiteX11" fmla="*/ 698392 w 2353048"/>
                <a:gd name="connsiteY11" fmla="*/ 0 h 1791590"/>
                <a:gd name="connsiteX12" fmla="*/ 1735343 w 2353048"/>
                <a:gd name="connsiteY12" fmla="*/ 0 h 1791590"/>
                <a:gd name="connsiteX13" fmla="*/ 2247554 w 2353048"/>
                <a:gd name="connsiteY13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57828 w 2363322"/>
                <a:gd name="connsiteY0" fmla="*/ 272340 h 1791590"/>
                <a:gd name="connsiteX1" fmla="*/ 2363322 w 2363322"/>
                <a:gd name="connsiteY1" fmla="*/ 617705 h 1791590"/>
                <a:gd name="connsiteX2" fmla="*/ 2363322 w 2363322"/>
                <a:gd name="connsiteY2" fmla="*/ 1129862 h 1791590"/>
                <a:gd name="connsiteX3" fmla="*/ 1407370 w 2363322"/>
                <a:gd name="connsiteY3" fmla="*/ 1791590 h 1791590"/>
                <a:gd name="connsiteX4" fmla="*/ 119873 w 2363322"/>
                <a:gd name="connsiteY4" fmla="*/ 1078340 h 1791590"/>
                <a:gd name="connsiteX5" fmla="*/ 13038 w 2363322"/>
                <a:gd name="connsiteY5" fmla="*/ 995228 h 1791590"/>
                <a:gd name="connsiteX6" fmla="*/ 357582 w 2363322"/>
                <a:gd name="connsiteY6" fmla="*/ 881541 h 1791590"/>
                <a:gd name="connsiteX7" fmla="*/ 54341 w 2363322"/>
                <a:gd name="connsiteY7" fmla="*/ 766050 h 1791590"/>
                <a:gd name="connsiteX8" fmla="*/ 90961 w 2363322"/>
                <a:gd name="connsiteY8" fmla="*/ 617705 h 1791590"/>
                <a:gd name="connsiteX9" fmla="*/ 708666 w 2363322"/>
                <a:gd name="connsiteY9" fmla="*/ 0 h 1791590"/>
                <a:gd name="connsiteX10" fmla="*/ 1745617 w 2363322"/>
                <a:gd name="connsiteY10" fmla="*/ 0 h 1791590"/>
                <a:gd name="connsiteX11" fmla="*/ 2257828 w 2363322"/>
                <a:gd name="connsiteY11" fmla="*/ 272340 h 1791590"/>
                <a:gd name="connsiteX0" fmla="*/ 2246436 w 2351930"/>
                <a:gd name="connsiteY0" fmla="*/ 272340 h 1791590"/>
                <a:gd name="connsiteX1" fmla="*/ 2351930 w 2351930"/>
                <a:gd name="connsiteY1" fmla="*/ 617705 h 1791590"/>
                <a:gd name="connsiteX2" fmla="*/ 2351930 w 2351930"/>
                <a:gd name="connsiteY2" fmla="*/ 1129862 h 1791590"/>
                <a:gd name="connsiteX3" fmla="*/ 1395978 w 2351930"/>
                <a:gd name="connsiteY3" fmla="*/ 1791590 h 1791590"/>
                <a:gd name="connsiteX4" fmla="*/ 229980 w 2351930"/>
                <a:gd name="connsiteY4" fmla="*/ 1165760 h 1791590"/>
                <a:gd name="connsiteX5" fmla="*/ 1646 w 2351930"/>
                <a:gd name="connsiteY5" fmla="*/ 995228 h 1791590"/>
                <a:gd name="connsiteX6" fmla="*/ 346190 w 2351930"/>
                <a:gd name="connsiteY6" fmla="*/ 881541 h 1791590"/>
                <a:gd name="connsiteX7" fmla="*/ 42949 w 2351930"/>
                <a:gd name="connsiteY7" fmla="*/ 766050 h 1791590"/>
                <a:gd name="connsiteX8" fmla="*/ 79569 w 2351930"/>
                <a:gd name="connsiteY8" fmla="*/ 617705 h 1791590"/>
                <a:gd name="connsiteX9" fmla="*/ 697274 w 2351930"/>
                <a:gd name="connsiteY9" fmla="*/ 0 h 1791590"/>
                <a:gd name="connsiteX10" fmla="*/ 1734225 w 2351930"/>
                <a:gd name="connsiteY10" fmla="*/ 0 h 1791590"/>
                <a:gd name="connsiteX11" fmla="*/ 2246436 w 2351930"/>
                <a:gd name="connsiteY11" fmla="*/ 272340 h 1791590"/>
                <a:gd name="connsiteX0" fmla="*/ 2218257 w 2323751"/>
                <a:gd name="connsiteY0" fmla="*/ 272340 h 1791590"/>
                <a:gd name="connsiteX1" fmla="*/ 2323751 w 2323751"/>
                <a:gd name="connsiteY1" fmla="*/ 617705 h 1791590"/>
                <a:gd name="connsiteX2" fmla="*/ 2323751 w 2323751"/>
                <a:gd name="connsiteY2" fmla="*/ 1129862 h 1791590"/>
                <a:gd name="connsiteX3" fmla="*/ 1367799 w 2323751"/>
                <a:gd name="connsiteY3" fmla="*/ 1791590 h 1791590"/>
                <a:gd name="connsiteX4" fmla="*/ 201801 w 2323751"/>
                <a:gd name="connsiteY4" fmla="*/ 1165760 h 1791590"/>
                <a:gd name="connsiteX5" fmla="*/ 94100 w 2323751"/>
                <a:gd name="connsiteY5" fmla="*/ 1099988 h 1791590"/>
                <a:gd name="connsiteX6" fmla="*/ 318011 w 2323751"/>
                <a:gd name="connsiteY6" fmla="*/ 881541 h 1791590"/>
                <a:gd name="connsiteX7" fmla="*/ 14770 w 2323751"/>
                <a:gd name="connsiteY7" fmla="*/ 766050 h 1791590"/>
                <a:gd name="connsiteX8" fmla="*/ 51390 w 2323751"/>
                <a:gd name="connsiteY8" fmla="*/ 617705 h 1791590"/>
                <a:gd name="connsiteX9" fmla="*/ 669095 w 2323751"/>
                <a:gd name="connsiteY9" fmla="*/ 0 h 1791590"/>
                <a:gd name="connsiteX10" fmla="*/ 1706046 w 2323751"/>
                <a:gd name="connsiteY10" fmla="*/ 0 h 1791590"/>
                <a:gd name="connsiteX11" fmla="*/ 2218257 w 2323751"/>
                <a:gd name="connsiteY11" fmla="*/ 272340 h 1791590"/>
                <a:gd name="connsiteX0" fmla="*/ 2218256 w 2323750"/>
                <a:gd name="connsiteY0" fmla="*/ 272340 h 1791590"/>
                <a:gd name="connsiteX1" fmla="*/ 2323750 w 2323750"/>
                <a:gd name="connsiteY1" fmla="*/ 617705 h 1791590"/>
                <a:gd name="connsiteX2" fmla="*/ 2323750 w 2323750"/>
                <a:gd name="connsiteY2" fmla="*/ 1129862 h 1791590"/>
                <a:gd name="connsiteX3" fmla="*/ 1367798 w 2323750"/>
                <a:gd name="connsiteY3" fmla="*/ 1791590 h 1791590"/>
                <a:gd name="connsiteX4" fmla="*/ 201800 w 2323750"/>
                <a:gd name="connsiteY4" fmla="*/ 1165760 h 1791590"/>
                <a:gd name="connsiteX5" fmla="*/ 94099 w 2323750"/>
                <a:gd name="connsiteY5" fmla="*/ 1099988 h 1791590"/>
                <a:gd name="connsiteX6" fmla="*/ 318010 w 2323750"/>
                <a:gd name="connsiteY6" fmla="*/ 881541 h 1791590"/>
                <a:gd name="connsiteX7" fmla="*/ 14769 w 2323750"/>
                <a:gd name="connsiteY7" fmla="*/ 766050 h 1791590"/>
                <a:gd name="connsiteX8" fmla="*/ 51389 w 2323750"/>
                <a:gd name="connsiteY8" fmla="*/ 617705 h 1791590"/>
                <a:gd name="connsiteX9" fmla="*/ 669094 w 2323750"/>
                <a:gd name="connsiteY9" fmla="*/ 0 h 1791590"/>
                <a:gd name="connsiteX10" fmla="*/ 1706045 w 2323750"/>
                <a:gd name="connsiteY10" fmla="*/ 0 h 1791590"/>
                <a:gd name="connsiteX11" fmla="*/ 2218256 w 2323750"/>
                <a:gd name="connsiteY11" fmla="*/ 272340 h 179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3750" h="1791590">
                  <a:moveTo>
                    <a:pt x="2218256" y="272340"/>
                  </a:moveTo>
                  <a:cubicBezTo>
                    <a:pt x="2284859" y="370927"/>
                    <a:pt x="2323750" y="489774"/>
                    <a:pt x="2323750" y="617705"/>
                  </a:cubicBezTo>
                  <a:lnTo>
                    <a:pt x="2323750" y="1129862"/>
                  </a:lnTo>
                  <a:cubicBezTo>
                    <a:pt x="2323750" y="1359583"/>
                    <a:pt x="1597519" y="1791590"/>
                    <a:pt x="1367798" y="1791590"/>
                  </a:cubicBezTo>
                  <a:cubicBezTo>
                    <a:pt x="748993" y="1652941"/>
                    <a:pt x="421202" y="1361408"/>
                    <a:pt x="201800" y="1165760"/>
                  </a:cubicBezTo>
                  <a:cubicBezTo>
                    <a:pt x="110320" y="1181991"/>
                    <a:pt x="86279" y="1138894"/>
                    <a:pt x="94099" y="1099988"/>
                  </a:cubicBezTo>
                  <a:cubicBezTo>
                    <a:pt x="101919" y="1061082"/>
                    <a:pt x="331232" y="937197"/>
                    <a:pt x="318010" y="881541"/>
                  </a:cubicBezTo>
                  <a:cubicBezTo>
                    <a:pt x="304788" y="825885"/>
                    <a:pt x="59206" y="810023"/>
                    <a:pt x="14769" y="766050"/>
                  </a:cubicBezTo>
                  <a:cubicBezTo>
                    <a:pt x="-29668" y="722077"/>
                    <a:pt x="39182" y="667153"/>
                    <a:pt x="51389" y="617705"/>
                  </a:cubicBezTo>
                  <a:cubicBezTo>
                    <a:pt x="51389" y="276556"/>
                    <a:pt x="327945" y="0"/>
                    <a:pt x="669094" y="0"/>
                  </a:cubicBezTo>
                  <a:lnTo>
                    <a:pt x="1706045" y="0"/>
                  </a:lnTo>
                  <a:cubicBezTo>
                    <a:pt x="1919263" y="0"/>
                    <a:pt x="2107250" y="108030"/>
                    <a:pt x="2218256" y="2723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8841881-FDC9-4285-8922-1FCAE2AE50DB}"/>
                </a:ext>
              </a:extLst>
            </p:cNvPr>
            <p:cNvGrpSpPr/>
            <p:nvPr/>
          </p:nvGrpSpPr>
          <p:grpSpPr>
            <a:xfrm>
              <a:off x="6974184" y="1302830"/>
              <a:ext cx="180349" cy="167611"/>
              <a:chOff x="6974184" y="1302830"/>
              <a:chExt cx="180349" cy="167611"/>
            </a:xfrm>
            <a:grpFill/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D5630AE-F242-4E59-ACB2-DB9831A8D1AE}"/>
                  </a:ext>
                </a:extLst>
              </p:cNvPr>
              <p:cNvSpPr/>
              <p:nvPr/>
            </p:nvSpPr>
            <p:spPr>
              <a:xfrm rot="1216378">
                <a:off x="6974184" y="130283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CD707104-E075-4797-97C7-51CD8B429B3C}"/>
                  </a:ext>
                </a:extLst>
              </p:cNvPr>
              <p:cNvSpPr/>
              <p:nvPr/>
            </p:nvSpPr>
            <p:spPr>
              <a:xfrm rot="1216378">
                <a:off x="6975222" y="131992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559B7A4-158E-4CA4-9A43-8806BD437729}"/>
                  </a:ext>
                </a:extLst>
              </p:cNvPr>
              <p:cNvSpPr/>
              <p:nvPr/>
            </p:nvSpPr>
            <p:spPr>
              <a:xfrm rot="1216378">
                <a:off x="6986922" y="1305107"/>
                <a:ext cx="167611" cy="94089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B80DF87-89A8-4B87-ACBE-590CC7A651D0}"/>
                </a:ext>
              </a:extLst>
            </p:cNvPr>
            <p:cNvGrpSpPr/>
            <p:nvPr/>
          </p:nvGrpSpPr>
          <p:grpSpPr>
            <a:xfrm rot="900000">
              <a:off x="7307803" y="2130878"/>
              <a:ext cx="555199" cy="1175716"/>
              <a:chOff x="7518543" y="2197727"/>
              <a:chExt cx="555199" cy="1175716"/>
            </a:xfrm>
            <a:grpFill/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82BC1E7-3B4E-4097-9F13-C015C9286954}"/>
                  </a:ext>
                </a:extLst>
              </p:cNvPr>
              <p:cNvSpPr/>
              <p:nvPr/>
            </p:nvSpPr>
            <p:spPr>
              <a:xfrm rot="10800000" flipV="1">
                <a:off x="7518543" y="2197727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1B7E530-F0D6-46E0-8BDB-7D2513B76F11}"/>
                  </a:ext>
                </a:extLst>
              </p:cNvPr>
              <p:cNvSpPr/>
              <p:nvPr/>
            </p:nvSpPr>
            <p:spPr>
              <a:xfrm>
                <a:off x="770134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2AC4634-AB01-4BE1-A0D2-58956E0B64F7}"/>
                  </a:ext>
                </a:extLst>
              </p:cNvPr>
              <p:cNvSpPr/>
              <p:nvPr/>
            </p:nvSpPr>
            <p:spPr>
              <a:xfrm>
                <a:off x="7575608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9C28A3A-4C9F-41ED-8FC3-676DC637153F}"/>
                </a:ext>
              </a:extLst>
            </p:cNvPr>
            <p:cNvGrpSpPr/>
            <p:nvPr/>
          </p:nvGrpSpPr>
          <p:grpSpPr>
            <a:xfrm rot="9485281" flipH="1">
              <a:off x="5668334" y="260338"/>
              <a:ext cx="825212" cy="1844086"/>
              <a:chOff x="6123781" y="1181483"/>
              <a:chExt cx="825212" cy="1844086"/>
            </a:xfrm>
            <a:grpFill/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4056327-F23F-4888-9760-FA83A1485E33}"/>
                  </a:ext>
                </a:extLst>
              </p:cNvPr>
              <p:cNvSpPr/>
              <p:nvPr/>
            </p:nvSpPr>
            <p:spPr>
              <a:xfrm rot="1216378">
                <a:off x="6123781" y="1181483"/>
                <a:ext cx="825212" cy="1726206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  <a:gd name="connsiteX0" fmla="*/ 566197 w 1203375"/>
                  <a:gd name="connsiteY0" fmla="*/ 791918 h 2455022"/>
                  <a:gd name="connsiteX1" fmla="*/ 1122740 w 1203375"/>
                  <a:gd name="connsiteY1" fmla="*/ 2227604 h 2455022"/>
                  <a:gd name="connsiteX2" fmla="*/ 1203375 w 1203375"/>
                  <a:gd name="connsiteY2" fmla="*/ 2261439 h 2455022"/>
                  <a:gd name="connsiteX3" fmla="*/ 1203375 w 1203375"/>
                  <a:gd name="connsiteY3" fmla="*/ 2455022 h 2455022"/>
                  <a:gd name="connsiteX4" fmla="*/ 1090043 w 1203375"/>
                  <a:gd name="connsiteY4" fmla="*/ 2433917 h 2455022"/>
                  <a:gd name="connsiteX5" fmla="*/ 946850 w 1203375"/>
                  <a:gd name="connsiteY5" fmla="*/ 2390994 h 2455022"/>
                  <a:gd name="connsiteX6" fmla="*/ 96979 w 1203375"/>
                  <a:gd name="connsiteY6" fmla="*/ 438103 h 2455022"/>
                  <a:gd name="connsiteX7" fmla="*/ 314622 w 1203375"/>
                  <a:gd name="connsiteY7" fmla="*/ 26311 h 2455022"/>
                  <a:gd name="connsiteX8" fmla="*/ 377943 w 1203375"/>
                  <a:gd name="connsiteY8" fmla="*/ 0 h 2455022"/>
                  <a:gd name="connsiteX0" fmla="*/ 566197 w 1203375"/>
                  <a:gd name="connsiteY0" fmla="*/ 854157 h 2517261"/>
                  <a:gd name="connsiteX1" fmla="*/ 1122740 w 1203375"/>
                  <a:gd name="connsiteY1" fmla="*/ 2289843 h 2517261"/>
                  <a:gd name="connsiteX2" fmla="*/ 1203375 w 1203375"/>
                  <a:gd name="connsiteY2" fmla="*/ 2323678 h 2517261"/>
                  <a:gd name="connsiteX3" fmla="*/ 1203375 w 1203375"/>
                  <a:gd name="connsiteY3" fmla="*/ 2517261 h 2517261"/>
                  <a:gd name="connsiteX4" fmla="*/ 1090043 w 1203375"/>
                  <a:gd name="connsiteY4" fmla="*/ 2496156 h 2517261"/>
                  <a:gd name="connsiteX5" fmla="*/ 946850 w 1203375"/>
                  <a:gd name="connsiteY5" fmla="*/ 2453233 h 2517261"/>
                  <a:gd name="connsiteX6" fmla="*/ 96979 w 1203375"/>
                  <a:gd name="connsiteY6" fmla="*/ 500342 h 2517261"/>
                  <a:gd name="connsiteX7" fmla="*/ 314622 w 1203375"/>
                  <a:gd name="connsiteY7" fmla="*/ 88550 h 2517261"/>
                  <a:gd name="connsiteX8" fmla="*/ 462130 w 1203375"/>
                  <a:gd name="connsiteY8" fmla="*/ 1 h 2517261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889193 w 1203375"/>
                  <a:gd name="connsiteY0" fmla="*/ 734830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3375" h="2517260">
                    <a:moveTo>
                      <a:pt x="908571" y="740698"/>
                    </a:moveTo>
                    <a:cubicBezTo>
                      <a:pt x="793969" y="697462"/>
                      <a:pt x="573714" y="639634"/>
                      <a:pt x="493969" y="829050"/>
                    </a:cubicBezTo>
                    <a:cubicBezTo>
                      <a:pt x="271667" y="1817807"/>
                      <a:pt x="914998" y="2144507"/>
                      <a:pt x="1122740" y="2289842"/>
                    </a:cubicBezTo>
                    <a:lnTo>
                      <a:pt x="1203375" y="2323677"/>
                    </a:lnTo>
                    <a:lnTo>
                      <a:pt x="1203375" y="2517260"/>
                    </a:lnTo>
                    <a:lnTo>
                      <a:pt x="1090043" y="2496155"/>
                    </a:lnTo>
                    <a:cubicBezTo>
                      <a:pt x="1042062" y="2484547"/>
                      <a:pt x="994278" y="2470267"/>
                      <a:pt x="946850" y="2453232"/>
                    </a:cubicBezTo>
                    <a:cubicBezTo>
                      <a:pt x="187994" y="2180679"/>
                      <a:pt x="-192506" y="1306339"/>
                      <a:pt x="96979" y="500341"/>
                    </a:cubicBezTo>
                    <a:cubicBezTo>
                      <a:pt x="151258" y="349216"/>
                      <a:pt x="225237" y="211224"/>
                      <a:pt x="314622" y="88549"/>
                    </a:cubicBezTo>
                    <a:cubicBezTo>
                      <a:pt x="365239" y="29603"/>
                      <a:pt x="386104" y="25738"/>
                      <a:pt x="462130" y="0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41BF03E-3E04-42CB-9976-3C56EB6DFA3E}"/>
                  </a:ext>
                </a:extLst>
              </p:cNvPr>
              <p:cNvSpPr/>
              <p:nvPr/>
            </p:nvSpPr>
            <p:spPr>
              <a:xfrm rot="1216378">
                <a:off x="6623112" y="2850957"/>
                <a:ext cx="83485" cy="174612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5C939C1-D07A-417B-B320-18669FD3A8BF}"/>
                </a:ext>
              </a:extLst>
            </p:cNvPr>
            <p:cNvSpPr/>
            <p:nvPr/>
          </p:nvSpPr>
          <p:spPr>
            <a:xfrm rot="13816378">
              <a:off x="5997189" y="1644005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21">
              <a:extLst>
                <a:ext uri="{FF2B5EF4-FFF2-40B4-BE49-F238E27FC236}">
                  <a16:creationId xmlns:a16="http://schemas.microsoft.com/office/drawing/2014/main" id="{B8E7412A-1FFB-44D9-B218-B9766CA2E881}"/>
                </a:ext>
              </a:extLst>
            </p:cNvPr>
            <p:cNvSpPr/>
            <p:nvPr/>
          </p:nvSpPr>
          <p:spPr>
            <a:xfrm rot="13816378">
              <a:off x="6470593" y="1672530"/>
              <a:ext cx="265423" cy="271337"/>
            </a:xfrm>
            <a:custGeom>
              <a:avLst/>
              <a:gdLst>
                <a:gd name="connsiteX0" fmla="*/ 0 w 421403"/>
                <a:gd name="connsiteY0" fmla="*/ 465444 h 465444"/>
                <a:gd name="connsiteX1" fmla="*/ 105351 w 421403"/>
                <a:gd name="connsiteY1" fmla="*/ 0 h 465444"/>
                <a:gd name="connsiteX2" fmla="*/ 316052 w 421403"/>
                <a:gd name="connsiteY2" fmla="*/ 0 h 465444"/>
                <a:gd name="connsiteX3" fmla="*/ 421403 w 421403"/>
                <a:gd name="connsiteY3" fmla="*/ 465444 h 465444"/>
                <a:gd name="connsiteX4" fmla="*/ 0 w 421403"/>
                <a:gd name="connsiteY4" fmla="*/ 465444 h 465444"/>
                <a:gd name="connsiteX0" fmla="*/ 0 w 421403"/>
                <a:gd name="connsiteY0" fmla="*/ 481124 h 481124"/>
                <a:gd name="connsiteX1" fmla="*/ 105351 w 421403"/>
                <a:gd name="connsiteY1" fmla="*/ 15680 h 481124"/>
                <a:gd name="connsiteX2" fmla="*/ 316052 w 421403"/>
                <a:gd name="connsiteY2" fmla="*/ 15680 h 481124"/>
                <a:gd name="connsiteX3" fmla="*/ 421403 w 421403"/>
                <a:gd name="connsiteY3" fmla="*/ 481124 h 481124"/>
                <a:gd name="connsiteX4" fmla="*/ 0 w 421403"/>
                <a:gd name="connsiteY4" fmla="*/ 481124 h 481124"/>
                <a:gd name="connsiteX0" fmla="*/ 0 w 421403"/>
                <a:gd name="connsiteY0" fmla="*/ 488995 h 488995"/>
                <a:gd name="connsiteX1" fmla="*/ 105351 w 421403"/>
                <a:gd name="connsiteY1" fmla="*/ 23551 h 488995"/>
                <a:gd name="connsiteX2" fmla="*/ 316052 w 421403"/>
                <a:gd name="connsiteY2" fmla="*/ 23551 h 488995"/>
                <a:gd name="connsiteX3" fmla="*/ 421403 w 421403"/>
                <a:gd name="connsiteY3" fmla="*/ 488995 h 488995"/>
                <a:gd name="connsiteX4" fmla="*/ 0 w 421403"/>
                <a:gd name="connsiteY4" fmla="*/ 488995 h 488995"/>
                <a:gd name="connsiteX0" fmla="*/ 0 w 423860"/>
                <a:gd name="connsiteY0" fmla="*/ 488995 h 491205"/>
                <a:gd name="connsiteX1" fmla="*/ 105351 w 423860"/>
                <a:gd name="connsiteY1" fmla="*/ 23551 h 491205"/>
                <a:gd name="connsiteX2" fmla="*/ 316052 w 423860"/>
                <a:gd name="connsiteY2" fmla="*/ 23551 h 491205"/>
                <a:gd name="connsiteX3" fmla="*/ 421403 w 423860"/>
                <a:gd name="connsiteY3" fmla="*/ 488995 h 491205"/>
                <a:gd name="connsiteX4" fmla="*/ 199648 w 423860"/>
                <a:gd name="connsiteY4" fmla="*/ 491205 h 491205"/>
                <a:gd name="connsiteX5" fmla="*/ 0 w 423860"/>
                <a:gd name="connsiteY5" fmla="*/ 488995 h 491205"/>
                <a:gd name="connsiteX0" fmla="*/ 199648 w 423860"/>
                <a:gd name="connsiteY0" fmla="*/ 491205 h 582645"/>
                <a:gd name="connsiteX1" fmla="*/ 0 w 423860"/>
                <a:gd name="connsiteY1" fmla="*/ 488995 h 582645"/>
                <a:gd name="connsiteX2" fmla="*/ 105351 w 423860"/>
                <a:gd name="connsiteY2" fmla="*/ 23551 h 582645"/>
                <a:gd name="connsiteX3" fmla="*/ 316052 w 423860"/>
                <a:gd name="connsiteY3" fmla="*/ 23551 h 582645"/>
                <a:gd name="connsiteX4" fmla="*/ 421403 w 423860"/>
                <a:gd name="connsiteY4" fmla="*/ 488995 h 582645"/>
                <a:gd name="connsiteX5" fmla="*/ 291088 w 423860"/>
                <a:gd name="connsiteY5" fmla="*/ 582645 h 582645"/>
                <a:gd name="connsiteX0" fmla="*/ 199648 w 423860"/>
                <a:gd name="connsiteY0" fmla="*/ 491205 h 491205"/>
                <a:gd name="connsiteX1" fmla="*/ 0 w 423860"/>
                <a:gd name="connsiteY1" fmla="*/ 488995 h 491205"/>
                <a:gd name="connsiteX2" fmla="*/ 105351 w 423860"/>
                <a:gd name="connsiteY2" fmla="*/ 23551 h 491205"/>
                <a:gd name="connsiteX3" fmla="*/ 316052 w 423860"/>
                <a:gd name="connsiteY3" fmla="*/ 23551 h 491205"/>
                <a:gd name="connsiteX4" fmla="*/ 421403 w 423860"/>
                <a:gd name="connsiteY4" fmla="*/ 488995 h 491205"/>
                <a:gd name="connsiteX0" fmla="*/ 0 w 423860"/>
                <a:gd name="connsiteY0" fmla="*/ 488995 h 488995"/>
                <a:gd name="connsiteX1" fmla="*/ 105351 w 423860"/>
                <a:gd name="connsiteY1" fmla="*/ 23551 h 488995"/>
                <a:gd name="connsiteX2" fmla="*/ 316052 w 423860"/>
                <a:gd name="connsiteY2" fmla="*/ 23551 h 488995"/>
                <a:gd name="connsiteX3" fmla="*/ 421403 w 423860"/>
                <a:gd name="connsiteY3" fmla="*/ 488995 h 48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860" h="488995">
                  <a:moveTo>
                    <a:pt x="0" y="488995"/>
                  </a:moveTo>
                  <a:cubicBezTo>
                    <a:pt x="35117" y="333847"/>
                    <a:pt x="67892" y="50819"/>
                    <a:pt x="105351" y="23551"/>
                  </a:cubicBezTo>
                  <a:cubicBezTo>
                    <a:pt x="142810" y="-3717"/>
                    <a:pt x="292396" y="-11731"/>
                    <a:pt x="316052" y="23551"/>
                  </a:cubicBezTo>
                  <a:cubicBezTo>
                    <a:pt x="339708" y="58833"/>
                    <a:pt x="440804" y="411053"/>
                    <a:pt x="421403" y="488995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E1944D0-D813-4863-8B65-13704A3A3F93}"/>
                </a:ext>
              </a:extLst>
            </p:cNvPr>
            <p:cNvSpPr/>
            <p:nvPr/>
          </p:nvSpPr>
          <p:spPr>
            <a:xfrm rot="17416378">
              <a:off x="7184634" y="1055857"/>
              <a:ext cx="1483837" cy="963449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71C2C64-49CB-4382-90B1-6B7D169D8E5D}"/>
              </a:ext>
            </a:extLst>
          </p:cNvPr>
          <p:cNvGrpSpPr/>
          <p:nvPr/>
        </p:nvGrpSpPr>
        <p:grpSpPr>
          <a:xfrm>
            <a:off x="6604480" y="1529524"/>
            <a:ext cx="2640506" cy="1772522"/>
            <a:chOff x="898895" y="3894490"/>
            <a:chExt cx="4062037" cy="2726772"/>
          </a:xfrm>
          <a:solidFill>
            <a:schemeClr val="bg1">
              <a:lumMod val="65000"/>
            </a:schemeClr>
          </a:solidFill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0C666EC-E6A3-43EE-B43A-2E782B7BB037}"/>
                </a:ext>
              </a:extLst>
            </p:cNvPr>
            <p:cNvSpPr/>
            <p:nvPr/>
          </p:nvSpPr>
          <p:spPr>
            <a:xfrm rot="10800000" flipV="1">
              <a:off x="3840546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19FEE11-0BE4-4590-84CE-4810294A59F1}"/>
                </a:ext>
              </a:extLst>
            </p:cNvPr>
            <p:cNvSpPr/>
            <p:nvPr/>
          </p:nvSpPr>
          <p:spPr>
            <a:xfrm>
              <a:off x="3892070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88C7E1E-B3CA-414B-BB3D-4182B5D2EBD1}"/>
                </a:ext>
              </a:extLst>
            </p:cNvPr>
            <p:cNvSpPr/>
            <p:nvPr/>
          </p:nvSpPr>
          <p:spPr>
            <a:xfrm>
              <a:off x="4015895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3D403EB-FF71-4B8B-939C-0EB6A8792FC5}"/>
                </a:ext>
              </a:extLst>
            </p:cNvPr>
            <p:cNvSpPr/>
            <p:nvPr/>
          </p:nvSpPr>
          <p:spPr>
            <a:xfrm rot="10800000" flipV="1">
              <a:off x="2611365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D191E738-5D55-44D2-BCC9-993574E25546}"/>
                </a:ext>
              </a:extLst>
            </p:cNvPr>
            <p:cNvSpPr/>
            <p:nvPr/>
          </p:nvSpPr>
          <p:spPr>
            <a:xfrm rot="9167816">
              <a:off x="4608058" y="4014128"/>
              <a:ext cx="228324" cy="1232175"/>
            </a:xfrm>
            <a:prstGeom prst="moon">
              <a:avLst>
                <a:gd name="adj" fmla="val 27534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4455AE1-8D29-41B0-8519-7DCB15C37159}"/>
                </a:ext>
              </a:extLst>
            </p:cNvPr>
            <p:cNvSpPr/>
            <p:nvPr/>
          </p:nvSpPr>
          <p:spPr>
            <a:xfrm>
              <a:off x="2362079" y="4070681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35000">
                  <a:schemeClr val="bg1">
                    <a:lumMod val="75000"/>
                  </a:schemeClr>
                </a:gs>
                <a:gs pos="73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9A4B2F2-F70D-4525-9985-4F36069AF9D6}"/>
                </a:ext>
              </a:extLst>
            </p:cNvPr>
            <p:cNvSpPr/>
            <p:nvPr/>
          </p:nvSpPr>
          <p:spPr>
            <a:xfrm rot="10800000" flipV="1">
              <a:off x="2515576" y="5441259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078D034-31CE-41D4-8366-0E08B08087C2}"/>
                </a:ext>
              </a:extLst>
            </p:cNvPr>
            <p:cNvSpPr/>
            <p:nvPr/>
          </p:nvSpPr>
          <p:spPr>
            <a:xfrm>
              <a:off x="2572641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1AD20572-75AF-45FB-8016-B291670E501D}"/>
                </a:ext>
              </a:extLst>
            </p:cNvPr>
            <p:cNvSpPr/>
            <p:nvPr/>
          </p:nvSpPr>
          <p:spPr>
            <a:xfrm>
              <a:off x="269837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7EFB42C-1A8E-4B99-9BA3-665F7F1D52B8}"/>
                </a:ext>
              </a:extLst>
            </p:cNvPr>
            <p:cNvSpPr/>
            <p:nvPr/>
          </p:nvSpPr>
          <p:spPr>
            <a:xfrm>
              <a:off x="3829546" y="5357436"/>
              <a:ext cx="739175" cy="1259539"/>
            </a:xfrm>
            <a:custGeom>
              <a:avLst/>
              <a:gdLst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482201 w 1077911"/>
                <a:gd name="connsiteY14" fmla="*/ 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573641 w 1077911"/>
                <a:gd name="connsiteY14" fmla="*/ 9144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0" fmla="*/ 964402 w 1077911"/>
                <a:gd name="connsiteY0" fmla="*/ 0 h 1836737"/>
                <a:gd name="connsiteX1" fmla="*/ 954606 w 1077911"/>
                <a:gd name="connsiteY1" fmla="*/ 115817 h 1836737"/>
                <a:gd name="connsiteX2" fmla="*/ 952934 w 1077911"/>
                <a:gd name="connsiteY2" fmla="*/ 122236 h 1836737"/>
                <a:gd name="connsiteX3" fmla="*/ 1077911 w 1077911"/>
                <a:gd name="connsiteY3" fmla="*/ 122236 h 1836737"/>
                <a:gd name="connsiteX4" fmla="*/ 885046 w 1077911"/>
                <a:gd name="connsiteY4" fmla="*/ 1470024 h 1836737"/>
                <a:gd name="connsiteX5" fmla="*/ 886222 w 1077911"/>
                <a:gd name="connsiteY5" fmla="*/ 1470024 h 1836737"/>
                <a:gd name="connsiteX6" fmla="*/ 977900 w 1077911"/>
                <a:gd name="connsiteY6" fmla="*/ 1836737 h 1836737"/>
                <a:gd name="connsiteX7" fmla="*/ 368294 w 1077911"/>
                <a:gd name="connsiteY7" fmla="*/ 1836737 h 1836737"/>
                <a:gd name="connsiteX8" fmla="*/ 459972 w 1077911"/>
                <a:gd name="connsiteY8" fmla="*/ 1470024 h 1836737"/>
                <a:gd name="connsiteX9" fmla="*/ 461151 w 1077911"/>
                <a:gd name="connsiteY9" fmla="*/ 1470024 h 1836737"/>
                <a:gd name="connsiteX10" fmla="*/ 328359 w 1077911"/>
                <a:gd name="connsiteY10" fmla="*/ 542038 h 1836737"/>
                <a:gd name="connsiteX11" fmla="*/ 294507 w 1077911"/>
                <a:gd name="connsiteY11" fmla="*/ 529514 h 1836737"/>
                <a:gd name="connsiteX12" fmla="*/ 0 w 1077911"/>
                <a:gd name="connsiteY12" fmla="*/ 0 h 1836737"/>
                <a:gd name="connsiteX0" fmla="*/ 954606 w 1077911"/>
                <a:gd name="connsiteY0" fmla="*/ 115817 h 1836737"/>
                <a:gd name="connsiteX1" fmla="*/ 952934 w 1077911"/>
                <a:gd name="connsiteY1" fmla="*/ 122236 h 1836737"/>
                <a:gd name="connsiteX2" fmla="*/ 1077911 w 1077911"/>
                <a:gd name="connsiteY2" fmla="*/ 122236 h 1836737"/>
                <a:gd name="connsiteX3" fmla="*/ 885046 w 1077911"/>
                <a:gd name="connsiteY3" fmla="*/ 1470024 h 1836737"/>
                <a:gd name="connsiteX4" fmla="*/ 886222 w 1077911"/>
                <a:gd name="connsiteY4" fmla="*/ 1470024 h 1836737"/>
                <a:gd name="connsiteX5" fmla="*/ 977900 w 1077911"/>
                <a:gd name="connsiteY5" fmla="*/ 1836737 h 1836737"/>
                <a:gd name="connsiteX6" fmla="*/ 368294 w 1077911"/>
                <a:gd name="connsiteY6" fmla="*/ 1836737 h 1836737"/>
                <a:gd name="connsiteX7" fmla="*/ 459972 w 1077911"/>
                <a:gd name="connsiteY7" fmla="*/ 1470024 h 1836737"/>
                <a:gd name="connsiteX8" fmla="*/ 461151 w 1077911"/>
                <a:gd name="connsiteY8" fmla="*/ 1470024 h 1836737"/>
                <a:gd name="connsiteX9" fmla="*/ 328359 w 1077911"/>
                <a:gd name="connsiteY9" fmla="*/ 542038 h 1836737"/>
                <a:gd name="connsiteX10" fmla="*/ 294507 w 1077911"/>
                <a:gd name="connsiteY10" fmla="*/ 529514 h 1836737"/>
                <a:gd name="connsiteX11" fmla="*/ 0 w 1077911"/>
                <a:gd name="connsiteY11" fmla="*/ 0 h 1836737"/>
                <a:gd name="connsiteX0" fmla="*/ 954606 w 1077911"/>
                <a:gd name="connsiteY0" fmla="*/ 115817 h 1836737"/>
                <a:gd name="connsiteX1" fmla="*/ 1077911 w 1077911"/>
                <a:gd name="connsiteY1" fmla="*/ 122236 h 1836737"/>
                <a:gd name="connsiteX2" fmla="*/ 885046 w 1077911"/>
                <a:gd name="connsiteY2" fmla="*/ 1470024 h 1836737"/>
                <a:gd name="connsiteX3" fmla="*/ 886222 w 1077911"/>
                <a:gd name="connsiteY3" fmla="*/ 1470024 h 1836737"/>
                <a:gd name="connsiteX4" fmla="*/ 977900 w 1077911"/>
                <a:gd name="connsiteY4" fmla="*/ 1836737 h 1836737"/>
                <a:gd name="connsiteX5" fmla="*/ 368294 w 1077911"/>
                <a:gd name="connsiteY5" fmla="*/ 1836737 h 1836737"/>
                <a:gd name="connsiteX6" fmla="*/ 459972 w 1077911"/>
                <a:gd name="connsiteY6" fmla="*/ 1470024 h 1836737"/>
                <a:gd name="connsiteX7" fmla="*/ 461151 w 1077911"/>
                <a:gd name="connsiteY7" fmla="*/ 1470024 h 1836737"/>
                <a:gd name="connsiteX8" fmla="*/ 328359 w 1077911"/>
                <a:gd name="connsiteY8" fmla="*/ 542038 h 1836737"/>
                <a:gd name="connsiteX9" fmla="*/ 294507 w 1077911"/>
                <a:gd name="connsiteY9" fmla="*/ 529514 h 1836737"/>
                <a:gd name="connsiteX10" fmla="*/ 0 w 1077911"/>
                <a:gd name="connsiteY10" fmla="*/ 0 h 1836737"/>
                <a:gd name="connsiteX0" fmla="*/ 1077911 w 1077911"/>
                <a:gd name="connsiteY0" fmla="*/ 122236 h 1836737"/>
                <a:gd name="connsiteX1" fmla="*/ 885046 w 1077911"/>
                <a:gd name="connsiteY1" fmla="*/ 1470024 h 1836737"/>
                <a:gd name="connsiteX2" fmla="*/ 886222 w 1077911"/>
                <a:gd name="connsiteY2" fmla="*/ 1470024 h 1836737"/>
                <a:gd name="connsiteX3" fmla="*/ 977900 w 1077911"/>
                <a:gd name="connsiteY3" fmla="*/ 1836737 h 1836737"/>
                <a:gd name="connsiteX4" fmla="*/ 368294 w 1077911"/>
                <a:gd name="connsiteY4" fmla="*/ 1836737 h 1836737"/>
                <a:gd name="connsiteX5" fmla="*/ 459972 w 1077911"/>
                <a:gd name="connsiteY5" fmla="*/ 1470024 h 1836737"/>
                <a:gd name="connsiteX6" fmla="*/ 461151 w 1077911"/>
                <a:gd name="connsiteY6" fmla="*/ 1470024 h 1836737"/>
                <a:gd name="connsiteX7" fmla="*/ 328359 w 1077911"/>
                <a:gd name="connsiteY7" fmla="*/ 542038 h 1836737"/>
                <a:gd name="connsiteX8" fmla="*/ 294507 w 1077911"/>
                <a:gd name="connsiteY8" fmla="*/ 529514 h 1836737"/>
                <a:gd name="connsiteX9" fmla="*/ 0 w 1077911"/>
                <a:gd name="connsiteY9" fmla="*/ 0 h 18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911" h="1836737">
                  <a:moveTo>
                    <a:pt x="1077911" y="122236"/>
                  </a:moveTo>
                  <a:lnTo>
                    <a:pt x="885046" y="1470024"/>
                  </a:lnTo>
                  <a:lnTo>
                    <a:pt x="886222" y="1470024"/>
                  </a:lnTo>
                  <a:lnTo>
                    <a:pt x="977900" y="1836737"/>
                  </a:lnTo>
                  <a:lnTo>
                    <a:pt x="368294" y="1836737"/>
                  </a:lnTo>
                  <a:lnTo>
                    <a:pt x="459972" y="1470024"/>
                  </a:lnTo>
                  <a:lnTo>
                    <a:pt x="461151" y="1470024"/>
                  </a:lnTo>
                  <a:lnTo>
                    <a:pt x="328359" y="542038"/>
                  </a:lnTo>
                  <a:lnTo>
                    <a:pt x="294507" y="529514"/>
                  </a:lnTo>
                  <a:cubicBezTo>
                    <a:pt x="121438" y="442274"/>
                    <a:pt x="0" y="238038"/>
                    <a:pt x="0" y="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6A09944-3B43-4AC5-A5C1-9DF309625EB0}"/>
                </a:ext>
              </a:extLst>
            </p:cNvPr>
            <p:cNvSpPr/>
            <p:nvPr/>
          </p:nvSpPr>
          <p:spPr>
            <a:xfrm>
              <a:off x="4068410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FDE9D6E-7DE5-48D3-9F8C-D25F5CE94803}"/>
                </a:ext>
              </a:extLst>
            </p:cNvPr>
            <p:cNvSpPr/>
            <p:nvPr/>
          </p:nvSpPr>
          <p:spPr>
            <a:xfrm>
              <a:off x="419414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F49ADC03-D572-4AE5-80C2-5348B0797C3B}"/>
                </a:ext>
              </a:extLst>
            </p:cNvPr>
            <p:cNvSpPr/>
            <p:nvPr/>
          </p:nvSpPr>
          <p:spPr>
            <a:xfrm rot="1029784">
              <a:off x="4856250" y="5058173"/>
              <a:ext cx="104682" cy="225344"/>
            </a:xfrm>
            <a:prstGeom prst="trapezoid">
              <a:avLst>
                <a:gd name="adj" fmla="val 23767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12004A9-1D45-4BAF-86D6-3AD00B96277E}"/>
                </a:ext>
              </a:extLst>
            </p:cNvPr>
            <p:cNvSpPr/>
            <p:nvPr/>
          </p:nvSpPr>
          <p:spPr>
            <a:xfrm rot="16200000">
              <a:off x="2622096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51C1916-E650-43A3-9B38-18CD290ECF2F}"/>
                </a:ext>
              </a:extLst>
            </p:cNvPr>
            <p:cNvSpPr/>
            <p:nvPr/>
          </p:nvSpPr>
          <p:spPr>
            <a:xfrm rot="5400000" flipH="1">
              <a:off x="704453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F0C60AD4-EE21-4E36-85C9-9776AAD2E5C9}"/>
                </a:ext>
              </a:extLst>
            </p:cNvPr>
            <p:cNvSpPr/>
            <p:nvPr/>
          </p:nvSpPr>
          <p:spPr>
            <a:xfrm>
              <a:off x="1809842" y="4010249"/>
              <a:ext cx="1177674" cy="1568768"/>
            </a:xfrm>
            <a:prstGeom prst="round2SameRect">
              <a:avLst>
                <a:gd name="adj1" fmla="val 30013"/>
                <a:gd name="adj2" fmla="val 50000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4DEDAB5-4194-4723-8926-9B9981211734}"/>
                </a:ext>
              </a:extLst>
            </p:cNvPr>
            <p:cNvSpPr/>
            <p:nvPr/>
          </p:nvSpPr>
          <p:spPr>
            <a:xfrm rot="19800000">
              <a:off x="2600555" y="5046654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33D7A29-D33D-44C0-9F9A-8F5B6CD034C0}"/>
                </a:ext>
              </a:extLst>
            </p:cNvPr>
            <p:cNvSpPr/>
            <p:nvPr/>
          </p:nvSpPr>
          <p:spPr>
            <a:xfrm rot="1800000" flipH="1">
              <a:off x="1836695" y="5046655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930F9C9-894B-423F-AA6F-8A684C4D3519}"/>
                </a:ext>
              </a:extLst>
            </p:cNvPr>
            <p:cNvSpPr/>
            <p:nvPr/>
          </p:nvSpPr>
          <p:spPr>
            <a:xfrm>
              <a:off x="2144105" y="5012282"/>
              <a:ext cx="512646" cy="1568768"/>
            </a:xfrm>
            <a:custGeom>
              <a:avLst/>
              <a:gdLst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1539 h 1133722"/>
                <a:gd name="connsiteX1" fmla="*/ 206370 w 421449"/>
                <a:gd name="connsiteY1" fmla="*/ 0 h 1133722"/>
                <a:gd name="connsiteX2" fmla="*/ 421449 w 421449"/>
                <a:gd name="connsiteY2" fmla="*/ 1539 h 1133722"/>
                <a:gd name="connsiteX3" fmla="*/ 210724 w 421449"/>
                <a:gd name="connsiteY3" fmla="*/ 1133722 h 1133722"/>
                <a:gd name="connsiteX4" fmla="*/ 0 w 421449"/>
                <a:gd name="connsiteY4" fmla="*/ 1539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4" fmla="*/ 281543 w 421449"/>
                <a:gd name="connsiteY4" fmla="*/ 65992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0" fmla="*/ 421449 w 421449"/>
                <a:gd name="connsiteY0" fmla="*/ 0 h 1132183"/>
                <a:gd name="connsiteX1" fmla="*/ 210724 w 421449"/>
                <a:gd name="connsiteY1" fmla="*/ 1132183 h 1132183"/>
                <a:gd name="connsiteX2" fmla="*/ 0 w 421449"/>
                <a:gd name="connsiteY2" fmla="*/ 0 h 113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49" h="1132183">
                  <a:moveTo>
                    <a:pt x="421449" y="0"/>
                  </a:moveTo>
                  <a:cubicBezTo>
                    <a:pt x="398832" y="383744"/>
                    <a:pt x="357165" y="1131752"/>
                    <a:pt x="210724" y="1132183"/>
                  </a:cubicBezTo>
                  <a:cubicBezTo>
                    <a:pt x="64283" y="1132614"/>
                    <a:pt x="28966" y="367869"/>
                    <a:pt x="0" y="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C4BC08C-B133-424B-86C1-C9E65D1AD41C}"/>
                </a:ext>
              </a:extLst>
            </p:cNvPr>
            <p:cNvSpPr/>
            <p:nvPr/>
          </p:nvSpPr>
          <p:spPr>
            <a:xfrm rot="5400000">
              <a:off x="2344392" y="6457090"/>
              <a:ext cx="113218" cy="215125"/>
            </a:xfrm>
            <a:custGeom>
              <a:avLst/>
              <a:gdLst>
                <a:gd name="connsiteX0" fmla="*/ 103877 w 134857"/>
                <a:gd name="connsiteY0" fmla="*/ 0 h 254630"/>
                <a:gd name="connsiteX1" fmla="*/ 101812 w 134857"/>
                <a:gd name="connsiteY1" fmla="*/ 131820 h 254630"/>
                <a:gd name="connsiteX2" fmla="*/ 103877 w 134857"/>
                <a:gd name="connsiteY2" fmla="*/ 254630 h 254630"/>
                <a:gd name="connsiteX3" fmla="*/ 13114 w 134857"/>
                <a:gd name="connsiteY3" fmla="*/ 217340 h 254630"/>
                <a:gd name="connsiteX4" fmla="*/ 0 w 134857"/>
                <a:gd name="connsiteY4" fmla="*/ 198048 h 254630"/>
                <a:gd name="connsiteX5" fmla="*/ 12307 w 134857"/>
                <a:gd name="connsiteY5" fmla="*/ 38478 h 254630"/>
                <a:gd name="connsiteX6" fmla="*/ 13114 w 134857"/>
                <a:gd name="connsiteY6" fmla="*/ 37290 h 254630"/>
                <a:gd name="connsiteX7" fmla="*/ 103877 w 134857"/>
                <a:gd name="connsiteY7" fmla="*/ 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7" fmla="*/ 104554 w 134857"/>
                <a:gd name="connsiteY7" fmla="*/ 12873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0" fmla="*/ 91294 w 213037"/>
                <a:gd name="connsiteY0" fmla="*/ 37290 h 254630"/>
                <a:gd name="connsiteX1" fmla="*/ 182057 w 213037"/>
                <a:gd name="connsiteY1" fmla="*/ 0 h 254630"/>
                <a:gd name="connsiteX2" fmla="*/ 179992 w 213037"/>
                <a:gd name="connsiteY2" fmla="*/ 131820 h 254630"/>
                <a:gd name="connsiteX3" fmla="*/ 182057 w 213037"/>
                <a:gd name="connsiteY3" fmla="*/ 254630 h 254630"/>
                <a:gd name="connsiteX4" fmla="*/ 91294 w 213037"/>
                <a:gd name="connsiteY4" fmla="*/ 217340 h 254630"/>
                <a:gd name="connsiteX5" fmla="*/ 78180 w 213037"/>
                <a:gd name="connsiteY5" fmla="*/ 198048 h 254630"/>
                <a:gd name="connsiteX6" fmla="*/ 0 w 213037"/>
                <a:gd name="connsiteY6" fmla="*/ 50384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6446"/>
                <a:gd name="connsiteY0" fmla="*/ 37290 h 254630"/>
                <a:gd name="connsiteX1" fmla="*/ 90763 w 126446"/>
                <a:gd name="connsiteY1" fmla="*/ 0 h 254630"/>
                <a:gd name="connsiteX2" fmla="*/ 105026 w 126446"/>
                <a:gd name="connsiteY2" fmla="*/ 126182 h 254630"/>
                <a:gd name="connsiteX3" fmla="*/ 90763 w 126446"/>
                <a:gd name="connsiteY3" fmla="*/ 254630 h 254630"/>
                <a:gd name="connsiteX4" fmla="*/ 0 w 126446"/>
                <a:gd name="connsiteY4" fmla="*/ 217340 h 254630"/>
                <a:gd name="connsiteX0" fmla="*/ 0 w 129357"/>
                <a:gd name="connsiteY0" fmla="*/ 37290 h 254630"/>
                <a:gd name="connsiteX1" fmla="*/ 90763 w 129357"/>
                <a:gd name="connsiteY1" fmla="*/ 0 h 254630"/>
                <a:gd name="connsiteX2" fmla="*/ 113192 w 129357"/>
                <a:gd name="connsiteY2" fmla="*/ 137455 h 254630"/>
                <a:gd name="connsiteX3" fmla="*/ 90763 w 129357"/>
                <a:gd name="connsiteY3" fmla="*/ 254630 h 254630"/>
                <a:gd name="connsiteX4" fmla="*/ 0 w 129357"/>
                <a:gd name="connsiteY4" fmla="*/ 217340 h 254630"/>
                <a:gd name="connsiteX0" fmla="*/ 0 w 129359"/>
                <a:gd name="connsiteY0" fmla="*/ 37290 h 254630"/>
                <a:gd name="connsiteX1" fmla="*/ 90763 w 129359"/>
                <a:gd name="connsiteY1" fmla="*/ 0 h 254630"/>
                <a:gd name="connsiteX2" fmla="*/ 113195 w 129359"/>
                <a:gd name="connsiteY2" fmla="*/ 126180 h 254630"/>
                <a:gd name="connsiteX3" fmla="*/ 90763 w 129359"/>
                <a:gd name="connsiteY3" fmla="*/ 254630 h 254630"/>
                <a:gd name="connsiteX4" fmla="*/ 0 w 129359"/>
                <a:gd name="connsiteY4" fmla="*/ 217340 h 25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9" h="254630">
                  <a:moveTo>
                    <a:pt x="0" y="37290"/>
                  </a:moveTo>
                  <a:cubicBezTo>
                    <a:pt x="23229" y="14251"/>
                    <a:pt x="55318" y="0"/>
                    <a:pt x="90763" y="0"/>
                  </a:cubicBezTo>
                  <a:cubicBezTo>
                    <a:pt x="161654" y="0"/>
                    <a:pt x="113195" y="55866"/>
                    <a:pt x="113195" y="126180"/>
                  </a:cubicBezTo>
                  <a:cubicBezTo>
                    <a:pt x="113195" y="196494"/>
                    <a:pt x="161654" y="254630"/>
                    <a:pt x="90763" y="254630"/>
                  </a:cubicBezTo>
                  <a:cubicBezTo>
                    <a:pt x="55318" y="254630"/>
                    <a:pt x="23229" y="240380"/>
                    <a:pt x="0" y="21734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28F029D-15D0-4D2E-857F-2F283FFFA59E}"/>
                </a:ext>
              </a:extLst>
            </p:cNvPr>
            <p:cNvGrpSpPr/>
            <p:nvPr/>
          </p:nvGrpSpPr>
          <p:grpSpPr>
            <a:xfrm>
              <a:off x="2864170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10DB1CCE-1154-4E11-B007-11524A7E2615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CF243C5B-5339-4F11-9E9B-D6E476CDFCA2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95D6B06-882E-4935-B421-AE3E04730ABF}"/>
                </a:ext>
              </a:extLst>
            </p:cNvPr>
            <p:cNvGrpSpPr/>
            <p:nvPr/>
          </p:nvGrpSpPr>
          <p:grpSpPr>
            <a:xfrm flipH="1">
              <a:off x="1864755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41E95AB6-E006-4FF2-A37E-0DBF2216305E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6D5DDCF4-229B-49DE-8EAB-64DF5C1B43C0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065C4DC-5844-4183-A9CC-2D0F283D7683}"/>
                </a:ext>
              </a:extLst>
            </p:cNvPr>
            <p:cNvSpPr/>
            <p:nvPr/>
          </p:nvSpPr>
          <p:spPr>
            <a:xfrm>
              <a:off x="2212862" y="5320622"/>
              <a:ext cx="388555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3A3C0954-2BD3-45D9-9F54-03B9A267ADEB}"/>
                </a:ext>
              </a:extLst>
            </p:cNvPr>
            <p:cNvSpPr/>
            <p:nvPr/>
          </p:nvSpPr>
          <p:spPr>
            <a:xfrm>
              <a:off x="2228241" y="5484452"/>
              <a:ext cx="35779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E47BCCF1-AFF6-4864-B91C-A2F76941C1C0}"/>
                </a:ext>
              </a:extLst>
            </p:cNvPr>
            <p:cNvSpPr/>
            <p:nvPr/>
          </p:nvSpPr>
          <p:spPr>
            <a:xfrm>
              <a:off x="2235385" y="5648282"/>
              <a:ext cx="343510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55883DB8-88EC-4AB5-B79F-F78B9B8E6995}"/>
                </a:ext>
              </a:extLst>
            </p:cNvPr>
            <p:cNvSpPr/>
            <p:nvPr/>
          </p:nvSpPr>
          <p:spPr>
            <a:xfrm>
              <a:off x="2252054" y="5812112"/>
              <a:ext cx="310172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94F37A75-2C28-4280-8DF7-D211C548102B}"/>
                </a:ext>
              </a:extLst>
            </p:cNvPr>
            <p:cNvSpPr/>
            <p:nvPr/>
          </p:nvSpPr>
          <p:spPr>
            <a:xfrm>
              <a:off x="2263961" y="5975942"/>
              <a:ext cx="28635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CAEA2DC8-1D9E-4540-BF5B-3CC719BB02C1}"/>
                </a:ext>
              </a:extLst>
            </p:cNvPr>
            <p:cNvSpPr/>
            <p:nvPr/>
          </p:nvSpPr>
          <p:spPr>
            <a:xfrm>
              <a:off x="2292536" y="6139771"/>
              <a:ext cx="229208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D85C21D4-471A-439A-BB0B-D588A10E4CF3}"/>
                </a:ext>
              </a:extLst>
            </p:cNvPr>
            <p:cNvSpPr/>
            <p:nvPr/>
          </p:nvSpPr>
          <p:spPr>
            <a:xfrm flipV="1">
              <a:off x="2333017" y="6303600"/>
              <a:ext cx="148246" cy="457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3B2698AD-7AC6-4186-AE18-D50D9FFC3260}"/>
              </a:ext>
            </a:extLst>
          </p:cNvPr>
          <p:cNvGrpSpPr/>
          <p:nvPr/>
        </p:nvGrpSpPr>
        <p:grpSpPr>
          <a:xfrm>
            <a:off x="806569" y="4032445"/>
            <a:ext cx="2470032" cy="1769738"/>
            <a:chOff x="1161145" y="650958"/>
            <a:chExt cx="3799787" cy="2722485"/>
          </a:xfrm>
          <a:solidFill>
            <a:schemeClr val="bg1">
              <a:lumMod val="65000"/>
            </a:schemeClr>
          </a:solidFill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ED7B837-E259-4DD7-B0DA-4151C4FE35F6}"/>
                </a:ext>
              </a:extLst>
            </p:cNvPr>
            <p:cNvGrpSpPr/>
            <p:nvPr/>
          </p:nvGrpSpPr>
          <p:grpSpPr>
            <a:xfrm>
              <a:off x="3840546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318F7CC6-DB25-4309-A74D-7A37DC8E901C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FEA83DF-EA67-4EC1-AE6A-A74A26044D57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8B65FF2-CB3C-445B-9956-F4491FB0EE7B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22DE0338-31E9-4C3D-99AE-F532EDE86151}"/>
                </a:ext>
              </a:extLst>
            </p:cNvPr>
            <p:cNvSpPr/>
            <p:nvPr/>
          </p:nvSpPr>
          <p:spPr>
            <a:xfrm rot="10800000" flipV="1">
              <a:off x="2611365" y="2161802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4728DC5-A57E-4EBD-B86E-CD95F0035D75}"/>
                </a:ext>
              </a:extLst>
            </p:cNvPr>
            <p:cNvGrpSpPr/>
            <p:nvPr/>
          </p:nvGrpSpPr>
          <p:grpSpPr>
            <a:xfrm>
              <a:off x="1161145" y="650958"/>
              <a:ext cx="3799787" cy="2722485"/>
              <a:chOff x="1480873" y="1082917"/>
              <a:chExt cx="5541083" cy="3970095"/>
            </a:xfrm>
            <a:grpFill/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8F002A8-5E77-4BE3-A6EB-1C7D89EB007A}"/>
                  </a:ext>
                </a:extLst>
              </p:cNvPr>
              <p:cNvSpPr/>
              <p:nvPr/>
            </p:nvSpPr>
            <p:spPr>
              <a:xfrm rot="12600000">
                <a:off x="1480873" y="291389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B85E493D-DCB6-4A81-833E-3DE7E9B92496}"/>
                  </a:ext>
                </a:extLst>
              </p:cNvPr>
              <p:cNvSpPr/>
              <p:nvPr/>
            </p:nvSpPr>
            <p:spPr>
              <a:xfrm rot="9167816">
                <a:off x="6507374" y="1257381"/>
                <a:ext cx="332956" cy="1796833"/>
              </a:xfrm>
              <a:prstGeom prst="moon">
                <a:avLst>
                  <a:gd name="adj" fmla="val 27534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65D4AAF-64B8-4490-A89F-6E16B5FE4FE4}"/>
                  </a:ext>
                </a:extLst>
              </p:cNvPr>
              <p:cNvSpPr/>
              <p:nvPr/>
            </p:nvSpPr>
            <p:spPr>
              <a:xfrm>
                <a:off x="3232149" y="1339849"/>
                <a:ext cx="3441702" cy="2614343"/>
              </a:xfrm>
              <a:custGeom>
                <a:avLst/>
                <a:gdLst>
                  <a:gd name="connsiteX0" fmla="*/ 2639321 w 3441702"/>
                  <a:gd name="connsiteY0" fmla="*/ 0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  <a:gd name="connsiteX0" fmla="*/ 2621035 w 3441702"/>
                  <a:gd name="connsiteY0" fmla="*/ 18660 h 2627990"/>
                  <a:gd name="connsiteX1" fmla="*/ 2878015 w 3441702"/>
                  <a:gd name="connsiteY1" fmla="*/ 13647 h 2627990"/>
                  <a:gd name="connsiteX2" fmla="*/ 3441702 w 3441702"/>
                  <a:gd name="connsiteY2" fmla="*/ 577334 h 2627990"/>
                  <a:gd name="connsiteX3" fmla="*/ 3441702 w 3441702"/>
                  <a:gd name="connsiteY3" fmla="*/ 1289997 h 2627990"/>
                  <a:gd name="connsiteX4" fmla="*/ 3150246 w 3441702"/>
                  <a:gd name="connsiteY4" fmla="*/ 2101874 h 2627990"/>
                  <a:gd name="connsiteX5" fmla="*/ 3100028 w 3441702"/>
                  <a:gd name="connsiteY5" fmla="*/ 2157128 h 2627990"/>
                  <a:gd name="connsiteX6" fmla="*/ 3084139 w 3441702"/>
                  <a:gd name="connsiteY6" fmla="*/ 2200149 h 2627990"/>
                  <a:gd name="connsiteX7" fmla="*/ 1813770 w 3441702"/>
                  <a:gd name="connsiteY7" fmla="*/ 2627990 h 2627990"/>
                  <a:gd name="connsiteX8" fmla="*/ 1309031 w 3441702"/>
                  <a:gd name="connsiteY8" fmla="*/ 2585882 h 2627990"/>
                  <a:gd name="connsiteX9" fmla="*/ 1206123 w 3441702"/>
                  <a:gd name="connsiteY9" fmla="*/ 2562801 h 2627990"/>
                  <a:gd name="connsiteX10" fmla="*/ 1145851 w 3441702"/>
                  <a:gd name="connsiteY10" fmla="*/ 2559757 h 2627990"/>
                  <a:gd name="connsiteX11" fmla="*/ 0 w 3441702"/>
                  <a:gd name="connsiteY11" fmla="*/ 1289997 h 2627990"/>
                  <a:gd name="connsiteX12" fmla="*/ 0 w 3441702"/>
                  <a:gd name="connsiteY12" fmla="*/ 577334 h 2627990"/>
                  <a:gd name="connsiteX13" fmla="*/ 344275 w 3441702"/>
                  <a:gd name="connsiteY13" fmla="*/ 57944 h 2627990"/>
                  <a:gd name="connsiteX14" fmla="*/ 435673 w 3441702"/>
                  <a:gd name="connsiteY14" fmla="*/ 29573 h 2627990"/>
                  <a:gd name="connsiteX15" fmla="*/ 522456 w 3441702"/>
                  <a:gd name="connsiteY15" fmla="*/ 49146 h 2627990"/>
                  <a:gd name="connsiteX16" fmla="*/ 1504160 w 3441702"/>
                  <a:gd name="connsiteY16" fmla="*/ 139588 h 2627990"/>
                  <a:gd name="connsiteX17" fmla="*/ 2621035 w 3441702"/>
                  <a:gd name="connsiteY17" fmla="*/ 18660 h 2627990"/>
                  <a:gd name="connsiteX0" fmla="*/ 2621035 w 3441702"/>
                  <a:gd name="connsiteY0" fmla="*/ 5013 h 2614343"/>
                  <a:gd name="connsiteX1" fmla="*/ 2878015 w 3441702"/>
                  <a:gd name="connsiteY1" fmla="*/ 0 h 2614343"/>
                  <a:gd name="connsiteX2" fmla="*/ 3441702 w 3441702"/>
                  <a:gd name="connsiteY2" fmla="*/ 563687 h 2614343"/>
                  <a:gd name="connsiteX3" fmla="*/ 3441702 w 3441702"/>
                  <a:gd name="connsiteY3" fmla="*/ 1276350 h 2614343"/>
                  <a:gd name="connsiteX4" fmla="*/ 3150246 w 3441702"/>
                  <a:gd name="connsiteY4" fmla="*/ 2088227 h 2614343"/>
                  <a:gd name="connsiteX5" fmla="*/ 3100028 w 3441702"/>
                  <a:gd name="connsiteY5" fmla="*/ 2143481 h 2614343"/>
                  <a:gd name="connsiteX6" fmla="*/ 3084139 w 3441702"/>
                  <a:gd name="connsiteY6" fmla="*/ 2186502 h 2614343"/>
                  <a:gd name="connsiteX7" fmla="*/ 1813770 w 3441702"/>
                  <a:gd name="connsiteY7" fmla="*/ 2614343 h 2614343"/>
                  <a:gd name="connsiteX8" fmla="*/ 1309031 w 3441702"/>
                  <a:gd name="connsiteY8" fmla="*/ 2572235 h 2614343"/>
                  <a:gd name="connsiteX9" fmla="*/ 1206123 w 3441702"/>
                  <a:gd name="connsiteY9" fmla="*/ 2549154 h 2614343"/>
                  <a:gd name="connsiteX10" fmla="*/ 1145851 w 3441702"/>
                  <a:gd name="connsiteY10" fmla="*/ 2546110 h 2614343"/>
                  <a:gd name="connsiteX11" fmla="*/ 0 w 3441702"/>
                  <a:gd name="connsiteY11" fmla="*/ 1276350 h 2614343"/>
                  <a:gd name="connsiteX12" fmla="*/ 0 w 3441702"/>
                  <a:gd name="connsiteY12" fmla="*/ 563687 h 2614343"/>
                  <a:gd name="connsiteX13" fmla="*/ 344275 w 3441702"/>
                  <a:gd name="connsiteY13" fmla="*/ 44297 h 2614343"/>
                  <a:gd name="connsiteX14" fmla="*/ 435673 w 3441702"/>
                  <a:gd name="connsiteY14" fmla="*/ 15926 h 2614343"/>
                  <a:gd name="connsiteX15" fmla="*/ 522456 w 3441702"/>
                  <a:gd name="connsiteY15" fmla="*/ 35499 h 2614343"/>
                  <a:gd name="connsiteX16" fmla="*/ 1504160 w 3441702"/>
                  <a:gd name="connsiteY16" fmla="*/ 125941 h 2614343"/>
                  <a:gd name="connsiteX17" fmla="*/ 2621035 w 3441702"/>
                  <a:gd name="connsiteY17" fmla="*/ 5013 h 2614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41702" h="2614343">
                    <a:moveTo>
                      <a:pt x="2621035" y="5013"/>
                    </a:moveTo>
                    <a:lnTo>
                      <a:pt x="2878015" y="0"/>
                    </a:lnTo>
                    <a:cubicBezTo>
                      <a:pt x="3189331" y="0"/>
                      <a:pt x="3441702" y="252371"/>
                      <a:pt x="3441702" y="563687"/>
                    </a:cubicBezTo>
                    <a:lnTo>
                      <a:pt x="3441702" y="1276350"/>
                    </a:lnTo>
                    <a:cubicBezTo>
                      <a:pt x="3441702" y="1584748"/>
                      <a:pt x="3332325" y="1867599"/>
                      <a:pt x="3150246" y="2088227"/>
                    </a:cubicBezTo>
                    <a:lnTo>
                      <a:pt x="3100028" y="2143481"/>
                    </a:lnTo>
                    <a:lnTo>
                      <a:pt x="3084139" y="2186502"/>
                    </a:lnTo>
                    <a:cubicBezTo>
                      <a:pt x="2963225" y="2430670"/>
                      <a:pt x="2440406" y="2614343"/>
                      <a:pt x="1813770" y="2614343"/>
                    </a:cubicBezTo>
                    <a:cubicBezTo>
                      <a:pt x="1634732" y="2614343"/>
                      <a:pt x="1464168" y="2599349"/>
                      <a:pt x="1309031" y="2572235"/>
                    </a:cubicBezTo>
                    <a:lnTo>
                      <a:pt x="1206123" y="2549154"/>
                    </a:lnTo>
                    <a:lnTo>
                      <a:pt x="1145851" y="2546110"/>
                    </a:lnTo>
                    <a:cubicBezTo>
                      <a:pt x="502243" y="2480749"/>
                      <a:pt x="0" y="1937202"/>
                      <a:pt x="0" y="1276350"/>
                    </a:cubicBezTo>
                    <a:lnTo>
                      <a:pt x="0" y="563687"/>
                    </a:lnTo>
                    <a:cubicBezTo>
                      <a:pt x="0" y="330200"/>
                      <a:pt x="141959" y="129870"/>
                      <a:pt x="344275" y="44297"/>
                    </a:cubicBezTo>
                    <a:lnTo>
                      <a:pt x="435673" y="15926"/>
                    </a:lnTo>
                    <a:lnTo>
                      <a:pt x="522456" y="35499"/>
                    </a:lnTo>
                    <a:cubicBezTo>
                      <a:pt x="802689" y="92599"/>
                      <a:pt x="1140515" y="125941"/>
                      <a:pt x="1504160" y="125941"/>
                    </a:cubicBezTo>
                    <a:cubicBezTo>
                      <a:pt x="1928413" y="125941"/>
                      <a:pt x="2317523" y="80559"/>
                      <a:pt x="2621035" y="501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35000">
                    <a:schemeClr val="accent2">
                      <a:lumMod val="60000"/>
                      <a:lumOff val="40000"/>
                    </a:schemeClr>
                  </a:gs>
                  <a:gs pos="73000">
                    <a:schemeClr val="accent2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3076118-A4DA-469F-A83A-0B26513880BF}"/>
                  </a:ext>
                </a:extLst>
              </p:cNvPr>
              <p:cNvSpPr/>
              <p:nvPr/>
            </p:nvSpPr>
            <p:spPr>
              <a:xfrm rot="10800000" flipV="1">
                <a:off x="3455987" y="3338511"/>
                <a:ext cx="809625" cy="1714501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D07EEC4-7BF8-4E2E-8245-AE6266DD4596}"/>
                  </a:ext>
                </a:extLst>
              </p:cNvPr>
              <p:cNvSpPr/>
              <p:nvPr/>
            </p:nvSpPr>
            <p:spPr>
              <a:xfrm>
                <a:off x="3539203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85BB0E6-0CAF-4DA8-B48B-B9FDA35F84B1}"/>
                  </a:ext>
                </a:extLst>
              </p:cNvPr>
              <p:cNvSpPr/>
              <p:nvPr/>
            </p:nvSpPr>
            <p:spPr>
              <a:xfrm>
                <a:off x="3722561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A66021F-FCBD-4880-8FED-D02DC6BC39F4}"/>
                  </a:ext>
                </a:extLst>
              </p:cNvPr>
              <p:cNvSpPr/>
              <p:nvPr/>
            </p:nvSpPr>
            <p:spPr>
              <a:xfrm>
                <a:off x="5372100" y="3216275"/>
                <a:ext cx="1077911" cy="1836737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5576E8A-B3DA-497D-A40D-17216255AEB3}"/>
                  </a:ext>
                </a:extLst>
              </p:cNvPr>
              <p:cNvSpPr/>
              <p:nvPr/>
            </p:nvSpPr>
            <p:spPr>
              <a:xfrm>
                <a:off x="5720426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CD31A54-F316-4C54-8FEF-AE84ADEA5F78}"/>
                  </a:ext>
                </a:extLst>
              </p:cNvPr>
              <p:cNvSpPr/>
              <p:nvPr/>
            </p:nvSpPr>
            <p:spPr>
              <a:xfrm>
                <a:off x="5903784" y="4948238"/>
                <a:ext cx="139826" cy="104774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34D0BA6A-BCDA-4321-8D2A-55114A76535D}"/>
                  </a:ext>
                </a:extLst>
              </p:cNvPr>
              <p:cNvSpPr/>
              <p:nvPr/>
            </p:nvSpPr>
            <p:spPr>
              <a:xfrm rot="1029784">
                <a:off x="6869302" y="2779871"/>
                <a:ext cx="152654" cy="328611"/>
              </a:xfrm>
              <a:prstGeom prst="trapezoid">
                <a:avLst>
                  <a:gd name="adj" fmla="val 23767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9420F2E-2A2F-4CBC-92DF-E93539ADD156}"/>
                  </a:ext>
                </a:extLst>
              </p:cNvPr>
              <p:cNvSpPr/>
              <p:nvPr/>
            </p:nvSpPr>
            <p:spPr>
              <a:xfrm rot="18000000">
                <a:off x="1804341" y="1596665"/>
                <a:ext cx="2352265" cy="1791590"/>
              </a:xfrm>
              <a:custGeom>
                <a:avLst/>
                <a:gdLst>
                  <a:gd name="connsiteX0" fmla="*/ 2247554 w 2353048"/>
                  <a:gd name="connsiteY0" fmla="*/ 272340 h 1791590"/>
                  <a:gd name="connsiteX1" fmla="*/ 2353048 w 2353048"/>
                  <a:gd name="connsiteY1" fmla="*/ 617705 h 1791590"/>
                  <a:gd name="connsiteX2" fmla="*/ 2353048 w 2353048"/>
                  <a:gd name="connsiteY2" fmla="*/ 1129862 h 1791590"/>
                  <a:gd name="connsiteX3" fmla="*/ 1397096 w 2353048"/>
                  <a:gd name="connsiteY3" fmla="*/ 1791590 h 1791590"/>
                  <a:gd name="connsiteX4" fmla="*/ 98035 w 2353048"/>
                  <a:gd name="connsiteY4" fmla="*/ 1134510 h 1791590"/>
                  <a:gd name="connsiteX5" fmla="*/ 2764 w 2353048"/>
                  <a:gd name="connsiteY5" fmla="*/ 995228 h 1791590"/>
                  <a:gd name="connsiteX6" fmla="*/ 0 w 2353048"/>
                  <a:gd name="connsiteY6" fmla="*/ 968062 h 1791590"/>
                  <a:gd name="connsiteX7" fmla="*/ 253227 w 2353048"/>
                  <a:gd name="connsiteY7" fmla="*/ 815353 h 1791590"/>
                  <a:gd name="connsiteX8" fmla="*/ 44067 w 2353048"/>
                  <a:gd name="connsiteY8" fmla="*/ 766050 h 1791590"/>
                  <a:gd name="connsiteX9" fmla="*/ 52544 w 2353048"/>
                  <a:gd name="connsiteY9" fmla="*/ 742965 h 1791590"/>
                  <a:gd name="connsiteX10" fmla="*/ 80687 w 2353048"/>
                  <a:gd name="connsiteY10" fmla="*/ 617705 h 1791590"/>
                  <a:gd name="connsiteX11" fmla="*/ 698392 w 2353048"/>
                  <a:gd name="connsiteY11" fmla="*/ 0 h 1791590"/>
                  <a:gd name="connsiteX12" fmla="*/ 1735343 w 2353048"/>
                  <a:gd name="connsiteY12" fmla="*/ 0 h 1791590"/>
                  <a:gd name="connsiteX13" fmla="*/ 2247554 w 2353048"/>
                  <a:gd name="connsiteY13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95271 w 2350284"/>
                  <a:gd name="connsiteY4" fmla="*/ 113451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49780 w 2350284"/>
                  <a:gd name="connsiteY8" fmla="*/ 742965 h 1791590"/>
                  <a:gd name="connsiteX9" fmla="*/ 77923 w 2350284"/>
                  <a:gd name="connsiteY9" fmla="*/ 617705 h 1791590"/>
                  <a:gd name="connsiteX10" fmla="*/ 695628 w 2350284"/>
                  <a:gd name="connsiteY10" fmla="*/ 0 h 1791590"/>
                  <a:gd name="connsiteX11" fmla="*/ 1732579 w 2350284"/>
                  <a:gd name="connsiteY11" fmla="*/ 0 h 1791590"/>
                  <a:gd name="connsiteX12" fmla="*/ 2244790 w 2350284"/>
                  <a:gd name="connsiteY12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50463 w 2350284"/>
                  <a:gd name="connsiteY6" fmla="*/ 815353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4790 w 2350284"/>
                  <a:gd name="connsiteY0" fmla="*/ 272340 h 1791590"/>
                  <a:gd name="connsiteX1" fmla="*/ 2350284 w 2350284"/>
                  <a:gd name="connsiteY1" fmla="*/ 617705 h 1791590"/>
                  <a:gd name="connsiteX2" fmla="*/ 2350284 w 2350284"/>
                  <a:gd name="connsiteY2" fmla="*/ 1129862 h 1791590"/>
                  <a:gd name="connsiteX3" fmla="*/ 1394332 w 2350284"/>
                  <a:gd name="connsiteY3" fmla="*/ 1791590 h 1791590"/>
                  <a:gd name="connsiteX4" fmla="*/ 106835 w 2350284"/>
                  <a:gd name="connsiteY4" fmla="*/ 1078340 h 1791590"/>
                  <a:gd name="connsiteX5" fmla="*/ 0 w 2350284"/>
                  <a:gd name="connsiteY5" fmla="*/ 995228 h 1791590"/>
                  <a:gd name="connsiteX6" fmla="*/ 274766 w 2350284"/>
                  <a:gd name="connsiteY6" fmla="*/ 900308 h 1791590"/>
                  <a:gd name="connsiteX7" fmla="*/ 41303 w 2350284"/>
                  <a:gd name="connsiteY7" fmla="*/ 766050 h 1791590"/>
                  <a:gd name="connsiteX8" fmla="*/ 77923 w 2350284"/>
                  <a:gd name="connsiteY8" fmla="*/ 617705 h 1791590"/>
                  <a:gd name="connsiteX9" fmla="*/ 695628 w 2350284"/>
                  <a:gd name="connsiteY9" fmla="*/ 0 h 1791590"/>
                  <a:gd name="connsiteX10" fmla="*/ 1732579 w 2350284"/>
                  <a:gd name="connsiteY10" fmla="*/ 0 h 1791590"/>
                  <a:gd name="connsiteX11" fmla="*/ 2244790 w 2350284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  <a:gd name="connsiteX0" fmla="*/ 2246771 w 2352265"/>
                  <a:gd name="connsiteY0" fmla="*/ 272340 h 1791590"/>
                  <a:gd name="connsiteX1" fmla="*/ 2352265 w 2352265"/>
                  <a:gd name="connsiteY1" fmla="*/ 617705 h 1791590"/>
                  <a:gd name="connsiteX2" fmla="*/ 2352265 w 2352265"/>
                  <a:gd name="connsiteY2" fmla="*/ 1129862 h 1791590"/>
                  <a:gd name="connsiteX3" fmla="*/ 1396313 w 2352265"/>
                  <a:gd name="connsiteY3" fmla="*/ 1791590 h 1791590"/>
                  <a:gd name="connsiteX4" fmla="*/ 108816 w 2352265"/>
                  <a:gd name="connsiteY4" fmla="*/ 1078340 h 1791590"/>
                  <a:gd name="connsiteX5" fmla="*/ 1981 w 2352265"/>
                  <a:gd name="connsiteY5" fmla="*/ 995228 h 1791590"/>
                  <a:gd name="connsiteX6" fmla="*/ 276747 w 2352265"/>
                  <a:gd name="connsiteY6" fmla="*/ 900308 h 1791590"/>
                  <a:gd name="connsiteX7" fmla="*/ 43284 w 2352265"/>
                  <a:gd name="connsiteY7" fmla="*/ 766050 h 1791590"/>
                  <a:gd name="connsiteX8" fmla="*/ 79904 w 2352265"/>
                  <a:gd name="connsiteY8" fmla="*/ 617705 h 1791590"/>
                  <a:gd name="connsiteX9" fmla="*/ 697609 w 2352265"/>
                  <a:gd name="connsiteY9" fmla="*/ 0 h 1791590"/>
                  <a:gd name="connsiteX10" fmla="*/ 1734560 w 2352265"/>
                  <a:gd name="connsiteY10" fmla="*/ 0 h 1791590"/>
                  <a:gd name="connsiteX11" fmla="*/ 2246771 w 2352265"/>
                  <a:gd name="connsiteY11" fmla="*/ 272340 h 179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52265" h="1791590">
                    <a:moveTo>
                      <a:pt x="2246771" y="272340"/>
                    </a:moveTo>
                    <a:cubicBezTo>
                      <a:pt x="2313374" y="370927"/>
                      <a:pt x="2352265" y="489774"/>
                      <a:pt x="2352265" y="617705"/>
                    </a:cubicBezTo>
                    <a:lnTo>
                      <a:pt x="2352265" y="1129862"/>
                    </a:lnTo>
                    <a:cubicBezTo>
                      <a:pt x="2352265" y="1359583"/>
                      <a:pt x="1626034" y="1791590"/>
                      <a:pt x="1396313" y="1791590"/>
                    </a:cubicBezTo>
                    <a:cubicBezTo>
                      <a:pt x="777508" y="1652941"/>
                      <a:pt x="328218" y="1273988"/>
                      <a:pt x="108816" y="1078340"/>
                    </a:cubicBezTo>
                    <a:cubicBezTo>
                      <a:pt x="17336" y="1094571"/>
                      <a:pt x="-7820" y="1020892"/>
                      <a:pt x="1981" y="995228"/>
                    </a:cubicBezTo>
                    <a:lnTo>
                      <a:pt x="276747" y="900308"/>
                    </a:lnTo>
                    <a:lnTo>
                      <a:pt x="43284" y="766050"/>
                    </a:lnTo>
                    <a:cubicBezTo>
                      <a:pt x="10477" y="718950"/>
                      <a:pt x="67697" y="667153"/>
                      <a:pt x="79904" y="617705"/>
                    </a:cubicBezTo>
                    <a:cubicBezTo>
                      <a:pt x="79904" y="276556"/>
                      <a:pt x="356460" y="0"/>
                      <a:pt x="697609" y="0"/>
                    </a:cubicBezTo>
                    <a:lnTo>
                      <a:pt x="1734560" y="0"/>
                    </a:lnTo>
                    <a:cubicBezTo>
                      <a:pt x="1947778" y="0"/>
                      <a:pt x="2135765" y="108030"/>
                      <a:pt x="2246771" y="2723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4B9B02D-3392-4E83-A072-8AA46A3CBE5E}"/>
                  </a:ext>
                </a:extLst>
              </p:cNvPr>
              <p:cNvSpPr/>
              <p:nvPr/>
            </p:nvSpPr>
            <p:spPr>
              <a:xfrm rot="16200000">
                <a:off x="2855866" y="1462348"/>
                <a:ext cx="2163823" cy="1404961"/>
              </a:xfrm>
              <a:custGeom>
                <a:avLst/>
                <a:gdLst>
                  <a:gd name="connsiteX0" fmla="*/ 1898728 w 1898728"/>
                  <a:gd name="connsiteY0" fmla="*/ 350007 h 1182143"/>
                  <a:gd name="connsiteX1" fmla="*/ 1796149 w 1898728"/>
                  <a:gd name="connsiteY1" fmla="*/ 597655 h 1182143"/>
                  <a:gd name="connsiteX2" fmla="*/ 1324292 w 1898728"/>
                  <a:gd name="connsiteY2" fmla="*/ 1069511 h 1182143"/>
                  <a:gd name="connsiteX3" fmla="*/ 780459 w 1898728"/>
                  <a:gd name="connsiteY3" fmla="*/ 1069511 h 1182143"/>
                  <a:gd name="connsiteX4" fmla="*/ 112632 w 1898728"/>
                  <a:gd name="connsiteY4" fmla="*/ 401683 h 1182143"/>
                  <a:gd name="connsiteX5" fmla="*/ 7040 w 1898728"/>
                  <a:gd name="connsiteY5" fmla="*/ 56320 h 1182143"/>
                  <a:gd name="connsiteX6" fmla="*/ 23730 w 1898728"/>
                  <a:gd name="connsiteY6" fmla="*/ 0 h 1182143"/>
                  <a:gd name="connsiteX7" fmla="*/ 1693789 w 1898728"/>
                  <a:gd name="connsiteY7" fmla="*/ 0 h 1182143"/>
                  <a:gd name="connsiteX8" fmla="*/ 1796149 w 1898728"/>
                  <a:gd name="connsiteY8" fmla="*/ 102360 h 1182143"/>
                  <a:gd name="connsiteX9" fmla="*/ 1898728 w 1898728"/>
                  <a:gd name="connsiteY9" fmla="*/ 350007 h 1182143"/>
                  <a:gd name="connsiteX0" fmla="*/ 1898728 w 1898728"/>
                  <a:gd name="connsiteY0" fmla="*/ 351488 h 1183624"/>
                  <a:gd name="connsiteX1" fmla="*/ 1796149 w 1898728"/>
                  <a:gd name="connsiteY1" fmla="*/ 599136 h 1183624"/>
                  <a:gd name="connsiteX2" fmla="*/ 1324292 w 1898728"/>
                  <a:gd name="connsiteY2" fmla="*/ 1070992 h 1183624"/>
                  <a:gd name="connsiteX3" fmla="*/ 780459 w 1898728"/>
                  <a:gd name="connsiteY3" fmla="*/ 1070992 h 1183624"/>
                  <a:gd name="connsiteX4" fmla="*/ 112632 w 1898728"/>
                  <a:gd name="connsiteY4" fmla="*/ 403164 h 1183624"/>
                  <a:gd name="connsiteX5" fmla="*/ 7040 w 1898728"/>
                  <a:gd name="connsiteY5" fmla="*/ 57801 h 1183624"/>
                  <a:gd name="connsiteX6" fmla="*/ 23730 w 1898728"/>
                  <a:gd name="connsiteY6" fmla="*/ 1481 h 1183624"/>
                  <a:gd name="connsiteX7" fmla="*/ 762342 w 1898728"/>
                  <a:gd name="connsiteY7" fmla="*/ 0 h 1183624"/>
                  <a:gd name="connsiteX8" fmla="*/ 1693789 w 1898728"/>
                  <a:gd name="connsiteY8" fmla="*/ 1481 h 1183624"/>
                  <a:gd name="connsiteX9" fmla="*/ 1796149 w 1898728"/>
                  <a:gd name="connsiteY9" fmla="*/ 103841 h 1183624"/>
                  <a:gd name="connsiteX10" fmla="*/ 1898728 w 1898728"/>
                  <a:gd name="connsiteY10" fmla="*/ 35148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10" fmla="*/ 835901 w 1898728"/>
                  <a:gd name="connsiteY10" fmla="*/ 73558 h 1183624"/>
                  <a:gd name="connsiteX0" fmla="*/ 762342 w 1898728"/>
                  <a:gd name="connsiteY0" fmla="*/ 0 h 1183624"/>
                  <a:gd name="connsiteX1" fmla="*/ 1693789 w 1898728"/>
                  <a:gd name="connsiteY1" fmla="*/ 1481 h 1183624"/>
                  <a:gd name="connsiteX2" fmla="*/ 1796149 w 1898728"/>
                  <a:gd name="connsiteY2" fmla="*/ 103841 h 1183624"/>
                  <a:gd name="connsiteX3" fmla="*/ 1898728 w 1898728"/>
                  <a:gd name="connsiteY3" fmla="*/ 351488 h 1183624"/>
                  <a:gd name="connsiteX4" fmla="*/ 1796149 w 1898728"/>
                  <a:gd name="connsiteY4" fmla="*/ 599136 h 1183624"/>
                  <a:gd name="connsiteX5" fmla="*/ 1324292 w 1898728"/>
                  <a:gd name="connsiteY5" fmla="*/ 1070992 h 1183624"/>
                  <a:gd name="connsiteX6" fmla="*/ 780459 w 1898728"/>
                  <a:gd name="connsiteY6" fmla="*/ 1070992 h 1183624"/>
                  <a:gd name="connsiteX7" fmla="*/ 112632 w 1898728"/>
                  <a:gd name="connsiteY7" fmla="*/ 403164 h 1183624"/>
                  <a:gd name="connsiteX8" fmla="*/ 7040 w 1898728"/>
                  <a:gd name="connsiteY8" fmla="*/ 57801 h 1183624"/>
                  <a:gd name="connsiteX9" fmla="*/ 23730 w 1898728"/>
                  <a:gd name="connsiteY9" fmla="*/ 1481 h 1183624"/>
                  <a:gd name="connsiteX0" fmla="*/ 1693789 w 1898728"/>
                  <a:gd name="connsiteY0" fmla="*/ 0 h 1182143"/>
                  <a:gd name="connsiteX1" fmla="*/ 1796149 w 1898728"/>
                  <a:gd name="connsiteY1" fmla="*/ 102360 h 1182143"/>
                  <a:gd name="connsiteX2" fmla="*/ 1898728 w 1898728"/>
                  <a:gd name="connsiteY2" fmla="*/ 350007 h 1182143"/>
                  <a:gd name="connsiteX3" fmla="*/ 1796149 w 1898728"/>
                  <a:gd name="connsiteY3" fmla="*/ 597655 h 1182143"/>
                  <a:gd name="connsiteX4" fmla="*/ 1324292 w 1898728"/>
                  <a:gd name="connsiteY4" fmla="*/ 1069511 h 1182143"/>
                  <a:gd name="connsiteX5" fmla="*/ 780459 w 1898728"/>
                  <a:gd name="connsiteY5" fmla="*/ 1069511 h 1182143"/>
                  <a:gd name="connsiteX6" fmla="*/ 112632 w 1898728"/>
                  <a:gd name="connsiteY6" fmla="*/ 401683 h 1182143"/>
                  <a:gd name="connsiteX7" fmla="*/ 7040 w 1898728"/>
                  <a:gd name="connsiteY7" fmla="*/ 56320 h 1182143"/>
                  <a:gd name="connsiteX8" fmla="*/ 23730 w 1898728"/>
                  <a:gd name="connsiteY8" fmla="*/ 0 h 118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8728" h="1182143">
                    <a:moveTo>
                      <a:pt x="1693789" y="0"/>
                    </a:moveTo>
                    <a:lnTo>
                      <a:pt x="1796149" y="102360"/>
                    </a:lnTo>
                    <a:cubicBezTo>
                      <a:pt x="1864535" y="170746"/>
                      <a:pt x="1898728" y="260376"/>
                      <a:pt x="1898728" y="350007"/>
                    </a:cubicBezTo>
                    <a:cubicBezTo>
                      <a:pt x="1898728" y="439638"/>
                      <a:pt x="1864535" y="529269"/>
                      <a:pt x="1796149" y="597655"/>
                    </a:cubicBezTo>
                    <a:lnTo>
                      <a:pt x="1324292" y="1069511"/>
                    </a:lnTo>
                    <a:cubicBezTo>
                      <a:pt x="1174117" y="1219687"/>
                      <a:pt x="930634" y="1219687"/>
                      <a:pt x="780459" y="1069511"/>
                    </a:cubicBezTo>
                    <a:lnTo>
                      <a:pt x="112632" y="401683"/>
                    </a:lnTo>
                    <a:cubicBezTo>
                      <a:pt x="18772" y="307823"/>
                      <a:pt x="-16426" y="177515"/>
                      <a:pt x="7040" y="56320"/>
                    </a:cubicBezTo>
                    <a:lnTo>
                      <a:pt x="2373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7F102D3-CAF9-4D94-BD6C-D2C746749213}"/>
                  </a:ext>
                </a:extLst>
              </p:cNvPr>
              <p:cNvSpPr/>
              <p:nvPr/>
            </p:nvSpPr>
            <p:spPr>
              <a:xfrm>
                <a:off x="1690625" y="2367136"/>
                <a:ext cx="1203375" cy="2452288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3375" h="2452288">
                    <a:moveTo>
                      <a:pt x="566197" y="789184"/>
                    </a:moveTo>
                    <a:cubicBezTo>
                      <a:pt x="361587" y="1358871"/>
                      <a:pt x="609555" y="1976939"/>
                      <a:pt x="1122740" y="2224870"/>
                    </a:cubicBezTo>
                    <a:lnTo>
                      <a:pt x="1203375" y="2258705"/>
                    </a:lnTo>
                    <a:lnTo>
                      <a:pt x="1203375" y="2452288"/>
                    </a:lnTo>
                    <a:lnTo>
                      <a:pt x="1090043" y="2431183"/>
                    </a:lnTo>
                    <a:cubicBezTo>
                      <a:pt x="1042062" y="2419575"/>
                      <a:pt x="994278" y="2405295"/>
                      <a:pt x="946850" y="2388260"/>
                    </a:cubicBezTo>
                    <a:cubicBezTo>
                      <a:pt x="187994" y="2115707"/>
                      <a:pt x="-192506" y="1241367"/>
                      <a:pt x="96979" y="435369"/>
                    </a:cubicBezTo>
                    <a:cubicBezTo>
                      <a:pt x="151258" y="284244"/>
                      <a:pt x="225237" y="146252"/>
                      <a:pt x="314622" y="23577"/>
                    </a:cubicBezTo>
                    <a:lnTo>
                      <a:pt x="3335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1C295FA-7CEC-475E-8F5B-55CF9F149742}"/>
                  </a:ext>
                </a:extLst>
              </p:cNvPr>
              <p:cNvSpPr/>
              <p:nvPr/>
            </p:nvSpPr>
            <p:spPr>
              <a:xfrm rot="12600000">
                <a:off x="1480873" y="3148842"/>
                <a:ext cx="634548" cy="855441"/>
              </a:xfrm>
              <a:custGeom>
                <a:avLst/>
                <a:gdLst>
                  <a:gd name="connsiteX0" fmla="*/ 239227 w 952708"/>
                  <a:gd name="connsiteY0" fmla="*/ 957269 h 957269"/>
                  <a:gd name="connsiteX1" fmla="*/ 230 w 952708"/>
                  <a:gd name="connsiteY1" fmla="*/ 957269 h 957269"/>
                  <a:gd name="connsiteX2" fmla="*/ 0 w 952708"/>
                  <a:gd name="connsiteY2" fmla="*/ 952708 h 957269"/>
                  <a:gd name="connsiteX3" fmla="*/ 952708 w 952708"/>
                  <a:gd name="connsiteY3" fmla="*/ 0 h 957269"/>
                  <a:gd name="connsiteX4" fmla="*/ 238853 w 952708"/>
                  <a:gd name="connsiteY4" fmla="*/ 952708 h 957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08" h="957269">
                    <a:moveTo>
                      <a:pt x="239227" y="957269"/>
                    </a:moveTo>
                    <a:lnTo>
                      <a:pt x="230" y="957269"/>
                    </a:lnTo>
                    <a:lnTo>
                      <a:pt x="0" y="952708"/>
                    </a:lnTo>
                    <a:cubicBezTo>
                      <a:pt x="0" y="426542"/>
                      <a:pt x="426542" y="0"/>
                      <a:pt x="952708" y="0"/>
                    </a:cubicBezTo>
                    <a:cubicBezTo>
                      <a:pt x="529603" y="123823"/>
                      <a:pt x="238853" y="511857"/>
                      <a:pt x="238853" y="95270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21">
                <a:extLst>
                  <a:ext uri="{FF2B5EF4-FFF2-40B4-BE49-F238E27FC236}">
                    <a16:creationId xmlns:a16="http://schemas.microsoft.com/office/drawing/2014/main" id="{5B363020-43AB-4F16-B93B-9D7EBE035B7F}"/>
                  </a:ext>
                </a:extLst>
              </p:cNvPr>
              <p:cNvSpPr/>
              <p:nvPr/>
            </p:nvSpPr>
            <p:spPr>
              <a:xfrm rot="12600000">
                <a:off x="2070881" y="3005779"/>
                <a:ext cx="387056" cy="395680"/>
              </a:xfrm>
              <a:custGeom>
                <a:avLst/>
                <a:gdLst>
                  <a:gd name="connsiteX0" fmla="*/ 0 w 421403"/>
                  <a:gd name="connsiteY0" fmla="*/ 465444 h 465444"/>
                  <a:gd name="connsiteX1" fmla="*/ 105351 w 421403"/>
                  <a:gd name="connsiteY1" fmla="*/ 0 h 465444"/>
                  <a:gd name="connsiteX2" fmla="*/ 316052 w 421403"/>
                  <a:gd name="connsiteY2" fmla="*/ 0 h 465444"/>
                  <a:gd name="connsiteX3" fmla="*/ 421403 w 421403"/>
                  <a:gd name="connsiteY3" fmla="*/ 465444 h 465444"/>
                  <a:gd name="connsiteX4" fmla="*/ 0 w 421403"/>
                  <a:gd name="connsiteY4" fmla="*/ 465444 h 465444"/>
                  <a:gd name="connsiteX0" fmla="*/ 0 w 421403"/>
                  <a:gd name="connsiteY0" fmla="*/ 481124 h 481124"/>
                  <a:gd name="connsiteX1" fmla="*/ 105351 w 421403"/>
                  <a:gd name="connsiteY1" fmla="*/ 15680 h 481124"/>
                  <a:gd name="connsiteX2" fmla="*/ 316052 w 421403"/>
                  <a:gd name="connsiteY2" fmla="*/ 15680 h 481124"/>
                  <a:gd name="connsiteX3" fmla="*/ 421403 w 421403"/>
                  <a:gd name="connsiteY3" fmla="*/ 481124 h 481124"/>
                  <a:gd name="connsiteX4" fmla="*/ 0 w 421403"/>
                  <a:gd name="connsiteY4" fmla="*/ 481124 h 481124"/>
                  <a:gd name="connsiteX0" fmla="*/ 0 w 421403"/>
                  <a:gd name="connsiteY0" fmla="*/ 488995 h 488995"/>
                  <a:gd name="connsiteX1" fmla="*/ 105351 w 421403"/>
                  <a:gd name="connsiteY1" fmla="*/ 23551 h 488995"/>
                  <a:gd name="connsiteX2" fmla="*/ 316052 w 421403"/>
                  <a:gd name="connsiteY2" fmla="*/ 23551 h 488995"/>
                  <a:gd name="connsiteX3" fmla="*/ 421403 w 421403"/>
                  <a:gd name="connsiteY3" fmla="*/ 488995 h 488995"/>
                  <a:gd name="connsiteX4" fmla="*/ 0 w 421403"/>
                  <a:gd name="connsiteY4" fmla="*/ 488995 h 488995"/>
                  <a:gd name="connsiteX0" fmla="*/ 0 w 423860"/>
                  <a:gd name="connsiteY0" fmla="*/ 488995 h 491205"/>
                  <a:gd name="connsiteX1" fmla="*/ 105351 w 423860"/>
                  <a:gd name="connsiteY1" fmla="*/ 23551 h 491205"/>
                  <a:gd name="connsiteX2" fmla="*/ 316052 w 423860"/>
                  <a:gd name="connsiteY2" fmla="*/ 23551 h 491205"/>
                  <a:gd name="connsiteX3" fmla="*/ 421403 w 423860"/>
                  <a:gd name="connsiteY3" fmla="*/ 488995 h 491205"/>
                  <a:gd name="connsiteX4" fmla="*/ 199648 w 423860"/>
                  <a:gd name="connsiteY4" fmla="*/ 491205 h 491205"/>
                  <a:gd name="connsiteX5" fmla="*/ 0 w 423860"/>
                  <a:gd name="connsiteY5" fmla="*/ 488995 h 491205"/>
                  <a:gd name="connsiteX0" fmla="*/ 199648 w 423860"/>
                  <a:gd name="connsiteY0" fmla="*/ 491205 h 582645"/>
                  <a:gd name="connsiteX1" fmla="*/ 0 w 423860"/>
                  <a:gd name="connsiteY1" fmla="*/ 488995 h 582645"/>
                  <a:gd name="connsiteX2" fmla="*/ 105351 w 423860"/>
                  <a:gd name="connsiteY2" fmla="*/ 23551 h 582645"/>
                  <a:gd name="connsiteX3" fmla="*/ 316052 w 423860"/>
                  <a:gd name="connsiteY3" fmla="*/ 23551 h 582645"/>
                  <a:gd name="connsiteX4" fmla="*/ 421403 w 423860"/>
                  <a:gd name="connsiteY4" fmla="*/ 488995 h 582645"/>
                  <a:gd name="connsiteX5" fmla="*/ 291088 w 423860"/>
                  <a:gd name="connsiteY5" fmla="*/ 582645 h 582645"/>
                  <a:gd name="connsiteX0" fmla="*/ 199648 w 423860"/>
                  <a:gd name="connsiteY0" fmla="*/ 491205 h 491205"/>
                  <a:gd name="connsiteX1" fmla="*/ 0 w 423860"/>
                  <a:gd name="connsiteY1" fmla="*/ 488995 h 491205"/>
                  <a:gd name="connsiteX2" fmla="*/ 105351 w 423860"/>
                  <a:gd name="connsiteY2" fmla="*/ 23551 h 491205"/>
                  <a:gd name="connsiteX3" fmla="*/ 316052 w 423860"/>
                  <a:gd name="connsiteY3" fmla="*/ 23551 h 491205"/>
                  <a:gd name="connsiteX4" fmla="*/ 421403 w 423860"/>
                  <a:gd name="connsiteY4" fmla="*/ 488995 h 491205"/>
                  <a:gd name="connsiteX0" fmla="*/ 0 w 423860"/>
                  <a:gd name="connsiteY0" fmla="*/ 488995 h 488995"/>
                  <a:gd name="connsiteX1" fmla="*/ 105351 w 423860"/>
                  <a:gd name="connsiteY1" fmla="*/ 23551 h 488995"/>
                  <a:gd name="connsiteX2" fmla="*/ 316052 w 423860"/>
                  <a:gd name="connsiteY2" fmla="*/ 23551 h 488995"/>
                  <a:gd name="connsiteX3" fmla="*/ 421403 w 423860"/>
                  <a:gd name="connsiteY3" fmla="*/ 488995 h 488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0" h="488995">
                    <a:moveTo>
                      <a:pt x="0" y="488995"/>
                    </a:moveTo>
                    <a:cubicBezTo>
                      <a:pt x="35117" y="333847"/>
                      <a:pt x="67892" y="50819"/>
                      <a:pt x="105351" y="23551"/>
                    </a:cubicBezTo>
                    <a:cubicBezTo>
                      <a:pt x="142810" y="-3717"/>
                      <a:pt x="292396" y="-11731"/>
                      <a:pt x="316052" y="23551"/>
                    </a:cubicBezTo>
                    <a:cubicBezTo>
                      <a:pt x="339708" y="58833"/>
                      <a:pt x="440804" y="411053"/>
                      <a:pt x="421403" y="488995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A99CB34A-12E0-4996-8A9F-E61D5FD78F1A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24442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451049B5-3E72-4139-8F6A-4EB09974E969}"/>
                  </a:ext>
                </a:extLst>
              </p:cNvPr>
              <p:cNvSpPr/>
              <p:nvPr/>
            </p:nvSpPr>
            <p:spPr>
              <a:xfrm>
                <a:off x="2551168" y="2312305"/>
                <a:ext cx="173720" cy="173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16C95A5-3D21-49FA-B39C-CD9FE002D959}"/>
                  </a:ext>
                </a:extLst>
              </p:cNvPr>
              <p:cNvSpPr/>
              <p:nvPr/>
            </p:nvSpPr>
            <p:spPr>
              <a:xfrm>
                <a:off x="2551168" y="2275000"/>
                <a:ext cx="244420" cy="137206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9AD4225-9D6F-4F23-B116-23622EFB43C3}"/>
                  </a:ext>
                </a:extLst>
              </p:cNvPr>
              <p:cNvSpPr/>
              <p:nvPr/>
            </p:nvSpPr>
            <p:spPr>
              <a:xfrm>
                <a:off x="2858731" y="4591050"/>
                <a:ext cx="121743" cy="254630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8C70AD7C-2C58-4638-892F-971ED15DCEED}"/>
              </a:ext>
            </a:extLst>
          </p:cNvPr>
          <p:cNvGrpSpPr/>
          <p:nvPr/>
        </p:nvGrpSpPr>
        <p:grpSpPr>
          <a:xfrm>
            <a:off x="3579390" y="3814251"/>
            <a:ext cx="2792308" cy="2023656"/>
            <a:chOff x="5668334" y="260338"/>
            <a:chExt cx="4295565" cy="3113105"/>
          </a:xfrm>
          <a:solidFill>
            <a:schemeClr val="bg1">
              <a:lumMod val="65000"/>
            </a:schemeClr>
          </a:solidFill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E0207AE-09AA-46A0-8616-7E0DDC819C65}"/>
                </a:ext>
              </a:extLst>
            </p:cNvPr>
            <p:cNvGrpSpPr/>
            <p:nvPr/>
          </p:nvGrpSpPr>
          <p:grpSpPr>
            <a:xfrm rot="20157444">
              <a:off x="9067530" y="2082755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9C5571A-D23B-450D-AABB-EF1E902B936E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0C3B55D-4BB0-4A63-948F-9DA16B82C565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F098B88C-9792-4664-8462-428B68AF0A8F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49278A8F-CFB1-4E48-8666-B7C5D43931FE}"/>
                </a:ext>
              </a:extLst>
            </p:cNvPr>
            <p:cNvGrpSpPr/>
            <p:nvPr/>
          </p:nvGrpSpPr>
          <p:grpSpPr>
            <a:xfrm rot="21017270">
              <a:off x="7766270" y="2161802"/>
              <a:ext cx="555199" cy="1175716"/>
              <a:chOff x="5706353" y="3810891"/>
              <a:chExt cx="555199" cy="1175716"/>
            </a:xfrm>
            <a:grpFill/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EBB1ADD9-9991-484C-8753-B20A60FF9670}"/>
                  </a:ext>
                </a:extLst>
              </p:cNvPr>
              <p:cNvSpPr/>
              <p:nvPr/>
            </p:nvSpPr>
            <p:spPr>
              <a:xfrm rot="10800000" flipV="1">
                <a:off x="5706353" y="3810891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BCA6BEC-F4A8-41DD-A0E3-A5238CAD14E7}"/>
                  </a:ext>
                </a:extLst>
              </p:cNvPr>
              <p:cNvSpPr/>
              <p:nvPr/>
            </p:nvSpPr>
            <p:spPr>
              <a:xfrm>
                <a:off x="5757877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3753432-4697-4F3B-B863-6A1D77836CF8}"/>
                  </a:ext>
                </a:extLst>
              </p:cNvPr>
              <p:cNvSpPr/>
              <p:nvPr/>
            </p:nvSpPr>
            <p:spPr>
              <a:xfrm>
                <a:off x="5881702" y="4914758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月 122">
              <a:extLst>
                <a:ext uri="{FF2B5EF4-FFF2-40B4-BE49-F238E27FC236}">
                  <a16:creationId xmlns:a16="http://schemas.microsoft.com/office/drawing/2014/main" id="{B590B3E1-55A2-43D5-B727-BE9E3FC482E2}"/>
                </a:ext>
              </a:extLst>
            </p:cNvPr>
            <p:cNvSpPr/>
            <p:nvPr/>
          </p:nvSpPr>
          <p:spPr>
            <a:xfrm rot="9167816">
              <a:off x="9611025" y="770596"/>
              <a:ext cx="228324" cy="1232175"/>
            </a:xfrm>
            <a:prstGeom prst="moon">
              <a:avLst>
                <a:gd name="adj" fmla="val 27534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382D605-FC9C-4BB5-B10F-9B062BB193DA}"/>
                </a:ext>
              </a:extLst>
            </p:cNvPr>
            <p:cNvSpPr/>
            <p:nvPr/>
          </p:nvSpPr>
          <p:spPr>
            <a:xfrm>
              <a:off x="7365046" y="827149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35000">
                  <a:schemeClr val="accent2">
                    <a:lumMod val="60000"/>
                    <a:lumOff val="40000"/>
                  </a:schemeClr>
                </a:gs>
                <a:gs pos="73000">
                  <a:schemeClr val="accent2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DF991ABB-7F06-4D1B-BEA6-B12ADEE54D76}"/>
                </a:ext>
              </a:extLst>
            </p:cNvPr>
            <p:cNvGrpSpPr/>
            <p:nvPr/>
          </p:nvGrpSpPr>
          <p:grpSpPr>
            <a:xfrm>
              <a:off x="8832513" y="2113904"/>
              <a:ext cx="739175" cy="1259539"/>
              <a:chOff x="8832513" y="2113904"/>
              <a:chExt cx="739175" cy="1259539"/>
            </a:xfrm>
            <a:grpFill/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A45E7DF-B503-436D-8D04-12B49A51291D}"/>
                  </a:ext>
                </a:extLst>
              </p:cNvPr>
              <p:cNvSpPr/>
              <p:nvPr/>
            </p:nvSpPr>
            <p:spPr>
              <a:xfrm>
                <a:off x="8832513" y="2113904"/>
                <a:ext cx="739175" cy="1259539"/>
              </a:xfrm>
              <a:custGeom>
                <a:avLst/>
                <a:gdLst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482201 w 1077911"/>
                  <a:gd name="connsiteY14" fmla="*/ 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14" fmla="*/ 573641 w 1077911"/>
                  <a:gd name="connsiteY14" fmla="*/ 91440 h 2411412"/>
                  <a:gd name="connsiteX0" fmla="*/ 482201 w 1077911"/>
                  <a:gd name="connsiteY0" fmla="*/ 0 h 2411412"/>
                  <a:gd name="connsiteX1" fmla="*/ 964402 w 1077911"/>
                  <a:gd name="connsiteY1" fmla="*/ 574675 h 2411412"/>
                  <a:gd name="connsiteX2" fmla="*/ 954606 w 1077911"/>
                  <a:gd name="connsiteY2" fmla="*/ 690492 h 2411412"/>
                  <a:gd name="connsiteX3" fmla="*/ 952934 w 1077911"/>
                  <a:gd name="connsiteY3" fmla="*/ 696911 h 2411412"/>
                  <a:gd name="connsiteX4" fmla="*/ 1077911 w 1077911"/>
                  <a:gd name="connsiteY4" fmla="*/ 696911 h 2411412"/>
                  <a:gd name="connsiteX5" fmla="*/ 885046 w 1077911"/>
                  <a:gd name="connsiteY5" fmla="*/ 2044699 h 2411412"/>
                  <a:gd name="connsiteX6" fmla="*/ 886222 w 1077911"/>
                  <a:gd name="connsiteY6" fmla="*/ 2044699 h 2411412"/>
                  <a:gd name="connsiteX7" fmla="*/ 977900 w 1077911"/>
                  <a:gd name="connsiteY7" fmla="*/ 2411412 h 2411412"/>
                  <a:gd name="connsiteX8" fmla="*/ 368294 w 1077911"/>
                  <a:gd name="connsiteY8" fmla="*/ 2411412 h 2411412"/>
                  <a:gd name="connsiteX9" fmla="*/ 459972 w 1077911"/>
                  <a:gd name="connsiteY9" fmla="*/ 2044699 h 2411412"/>
                  <a:gd name="connsiteX10" fmla="*/ 461151 w 1077911"/>
                  <a:gd name="connsiteY10" fmla="*/ 2044699 h 2411412"/>
                  <a:gd name="connsiteX11" fmla="*/ 328359 w 1077911"/>
                  <a:gd name="connsiteY11" fmla="*/ 1116713 h 2411412"/>
                  <a:gd name="connsiteX12" fmla="*/ 294507 w 1077911"/>
                  <a:gd name="connsiteY12" fmla="*/ 1104189 h 2411412"/>
                  <a:gd name="connsiteX13" fmla="*/ 0 w 1077911"/>
                  <a:gd name="connsiteY13" fmla="*/ 574675 h 2411412"/>
                  <a:gd name="connsiteX0" fmla="*/ 964402 w 1077911"/>
                  <a:gd name="connsiteY0" fmla="*/ 0 h 1836737"/>
                  <a:gd name="connsiteX1" fmla="*/ 954606 w 1077911"/>
                  <a:gd name="connsiteY1" fmla="*/ 115817 h 1836737"/>
                  <a:gd name="connsiteX2" fmla="*/ 952934 w 1077911"/>
                  <a:gd name="connsiteY2" fmla="*/ 122236 h 1836737"/>
                  <a:gd name="connsiteX3" fmla="*/ 1077911 w 1077911"/>
                  <a:gd name="connsiteY3" fmla="*/ 122236 h 1836737"/>
                  <a:gd name="connsiteX4" fmla="*/ 885046 w 1077911"/>
                  <a:gd name="connsiteY4" fmla="*/ 1470024 h 1836737"/>
                  <a:gd name="connsiteX5" fmla="*/ 886222 w 1077911"/>
                  <a:gd name="connsiteY5" fmla="*/ 1470024 h 1836737"/>
                  <a:gd name="connsiteX6" fmla="*/ 977900 w 1077911"/>
                  <a:gd name="connsiteY6" fmla="*/ 1836737 h 1836737"/>
                  <a:gd name="connsiteX7" fmla="*/ 368294 w 1077911"/>
                  <a:gd name="connsiteY7" fmla="*/ 1836737 h 1836737"/>
                  <a:gd name="connsiteX8" fmla="*/ 459972 w 1077911"/>
                  <a:gd name="connsiteY8" fmla="*/ 1470024 h 1836737"/>
                  <a:gd name="connsiteX9" fmla="*/ 461151 w 1077911"/>
                  <a:gd name="connsiteY9" fmla="*/ 1470024 h 1836737"/>
                  <a:gd name="connsiteX10" fmla="*/ 328359 w 1077911"/>
                  <a:gd name="connsiteY10" fmla="*/ 542038 h 1836737"/>
                  <a:gd name="connsiteX11" fmla="*/ 294507 w 1077911"/>
                  <a:gd name="connsiteY11" fmla="*/ 529514 h 1836737"/>
                  <a:gd name="connsiteX12" fmla="*/ 0 w 1077911"/>
                  <a:gd name="connsiteY12" fmla="*/ 0 h 1836737"/>
                  <a:gd name="connsiteX0" fmla="*/ 954606 w 1077911"/>
                  <a:gd name="connsiteY0" fmla="*/ 115817 h 1836737"/>
                  <a:gd name="connsiteX1" fmla="*/ 952934 w 1077911"/>
                  <a:gd name="connsiteY1" fmla="*/ 122236 h 1836737"/>
                  <a:gd name="connsiteX2" fmla="*/ 1077911 w 1077911"/>
                  <a:gd name="connsiteY2" fmla="*/ 122236 h 1836737"/>
                  <a:gd name="connsiteX3" fmla="*/ 885046 w 1077911"/>
                  <a:gd name="connsiteY3" fmla="*/ 1470024 h 1836737"/>
                  <a:gd name="connsiteX4" fmla="*/ 886222 w 1077911"/>
                  <a:gd name="connsiteY4" fmla="*/ 1470024 h 1836737"/>
                  <a:gd name="connsiteX5" fmla="*/ 977900 w 1077911"/>
                  <a:gd name="connsiteY5" fmla="*/ 1836737 h 1836737"/>
                  <a:gd name="connsiteX6" fmla="*/ 368294 w 1077911"/>
                  <a:gd name="connsiteY6" fmla="*/ 1836737 h 1836737"/>
                  <a:gd name="connsiteX7" fmla="*/ 459972 w 1077911"/>
                  <a:gd name="connsiteY7" fmla="*/ 1470024 h 1836737"/>
                  <a:gd name="connsiteX8" fmla="*/ 461151 w 1077911"/>
                  <a:gd name="connsiteY8" fmla="*/ 1470024 h 1836737"/>
                  <a:gd name="connsiteX9" fmla="*/ 328359 w 1077911"/>
                  <a:gd name="connsiteY9" fmla="*/ 542038 h 1836737"/>
                  <a:gd name="connsiteX10" fmla="*/ 294507 w 1077911"/>
                  <a:gd name="connsiteY10" fmla="*/ 529514 h 1836737"/>
                  <a:gd name="connsiteX11" fmla="*/ 0 w 1077911"/>
                  <a:gd name="connsiteY11" fmla="*/ 0 h 1836737"/>
                  <a:gd name="connsiteX0" fmla="*/ 954606 w 1077911"/>
                  <a:gd name="connsiteY0" fmla="*/ 115817 h 1836737"/>
                  <a:gd name="connsiteX1" fmla="*/ 1077911 w 1077911"/>
                  <a:gd name="connsiteY1" fmla="*/ 122236 h 1836737"/>
                  <a:gd name="connsiteX2" fmla="*/ 885046 w 1077911"/>
                  <a:gd name="connsiteY2" fmla="*/ 1470024 h 1836737"/>
                  <a:gd name="connsiteX3" fmla="*/ 886222 w 1077911"/>
                  <a:gd name="connsiteY3" fmla="*/ 1470024 h 1836737"/>
                  <a:gd name="connsiteX4" fmla="*/ 977900 w 1077911"/>
                  <a:gd name="connsiteY4" fmla="*/ 1836737 h 1836737"/>
                  <a:gd name="connsiteX5" fmla="*/ 368294 w 1077911"/>
                  <a:gd name="connsiteY5" fmla="*/ 1836737 h 1836737"/>
                  <a:gd name="connsiteX6" fmla="*/ 459972 w 1077911"/>
                  <a:gd name="connsiteY6" fmla="*/ 1470024 h 1836737"/>
                  <a:gd name="connsiteX7" fmla="*/ 461151 w 1077911"/>
                  <a:gd name="connsiteY7" fmla="*/ 1470024 h 1836737"/>
                  <a:gd name="connsiteX8" fmla="*/ 328359 w 1077911"/>
                  <a:gd name="connsiteY8" fmla="*/ 542038 h 1836737"/>
                  <a:gd name="connsiteX9" fmla="*/ 294507 w 1077911"/>
                  <a:gd name="connsiteY9" fmla="*/ 529514 h 1836737"/>
                  <a:gd name="connsiteX10" fmla="*/ 0 w 1077911"/>
                  <a:gd name="connsiteY10" fmla="*/ 0 h 1836737"/>
                  <a:gd name="connsiteX0" fmla="*/ 1077911 w 1077911"/>
                  <a:gd name="connsiteY0" fmla="*/ 122236 h 1836737"/>
                  <a:gd name="connsiteX1" fmla="*/ 885046 w 1077911"/>
                  <a:gd name="connsiteY1" fmla="*/ 1470024 h 1836737"/>
                  <a:gd name="connsiteX2" fmla="*/ 886222 w 1077911"/>
                  <a:gd name="connsiteY2" fmla="*/ 1470024 h 1836737"/>
                  <a:gd name="connsiteX3" fmla="*/ 977900 w 1077911"/>
                  <a:gd name="connsiteY3" fmla="*/ 1836737 h 1836737"/>
                  <a:gd name="connsiteX4" fmla="*/ 368294 w 1077911"/>
                  <a:gd name="connsiteY4" fmla="*/ 1836737 h 1836737"/>
                  <a:gd name="connsiteX5" fmla="*/ 459972 w 1077911"/>
                  <a:gd name="connsiteY5" fmla="*/ 1470024 h 1836737"/>
                  <a:gd name="connsiteX6" fmla="*/ 461151 w 1077911"/>
                  <a:gd name="connsiteY6" fmla="*/ 1470024 h 1836737"/>
                  <a:gd name="connsiteX7" fmla="*/ 328359 w 1077911"/>
                  <a:gd name="connsiteY7" fmla="*/ 542038 h 1836737"/>
                  <a:gd name="connsiteX8" fmla="*/ 294507 w 1077911"/>
                  <a:gd name="connsiteY8" fmla="*/ 529514 h 1836737"/>
                  <a:gd name="connsiteX9" fmla="*/ 0 w 1077911"/>
                  <a:gd name="connsiteY9" fmla="*/ 0 h 183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7911" h="1836737">
                    <a:moveTo>
                      <a:pt x="1077911" y="122236"/>
                    </a:moveTo>
                    <a:lnTo>
                      <a:pt x="885046" y="1470024"/>
                    </a:lnTo>
                    <a:lnTo>
                      <a:pt x="886222" y="1470024"/>
                    </a:lnTo>
                    <a:lnTo>
                      <a:pt x="977900" y="1836737"/>
                    </a:lnTo>
                    <a:lnTo>
                      <a:pt x="368294" y="1836737"/>
                    </a:lnTo>
                    <a:lnTo>
                      <a:pt x="459972" y="1470024"/>
                    </a:lnTo>
                    <a:lnTo>
                      <a:pt x="461151" y="1470024"/>
                    </a:lnTo>
                    <a:lnTo>
                      <a:pt x="328359" y="542038"/>
                    </a:lnTo>
                    <a:lnTo>
                      <a:pt x="294507" y="529514"/>
                    </a:lnTo>
                    <a:cubicBezTo>
                      <a:pt x="121438" y="442274"/>
                      <a:pt x="0" y="238038"/>
                      <a:pt x="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87F1027-CD04-49DB-ADF6-E0D06BFC7589}"/>
                  </a:ext>
                </a:extLst>
              </p:cNvPr>
              <p:cNvSpPr/>
              <p:nvPr/>
            </p:nvSpPr>
            <p:spPr>
              <a:xfrm>
                <a:off x="9071377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E5BF069-270E-45DD-B09A-7D6D14985381}"/>
                  </a:ext>
                </a:extLst>
              </p:cNvPr>
              <p:cNvSpPr/>
              <p:nvPr/>
            </p:nvSpPr>
            <p:spPr>
              <a:xfrm>
                <a:off x="919711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台形 125">
              <a:extLst>
                <a:ext uri="{FF2B5EF4-FFF2-40B4-BE49-F238E27FC236}">
                  <a16:creationId xmlns:a16="http://schemas.microsoft.com/office/drawing/2014/main" id="{C15899AC-ED7F-4346-8724-7B472E56ABD9}"/>
                </a:ext>
              </a:extLst>
            </p:cNvPr>
            <p:cNvSpPr/>
            <p:nvPr/>
          </p:nvSpPr>
          <p:spPr>
            <a:xfrm rot="1029784">
              <a:off x="9859217" y="1814641"/>
              <a:ext cx="104682" cy="225344"/>
            </a:xfrm>
            <a:prstGeom prst="trapezoid">
              <a:avLst>
                <a:gd name="adj" fmla="val 23767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E431309E-5984-4B27-91CA-9FE62EE32224}"/>
                </a:ext>
              </a:extLst>
            </p:cNvPr>
            <p:cNvSpPr/>
            <p:nvPr/>
          </p:nvSpPr>
          <p:spPr>
            <a:xfrm rot="13816378">
              <a:off x="6053015" y="1492869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CCAD827-E2EF-445F-B87F-B0B65BFD25AE}"/>
                </a:ext>
              </a:extLst>
            </p:cNvPr>
            <p:cNvSpPr/>
            <p:nvPr/>
          </p:nvSpPr>
          <p:spPr>
            <a:xfrm rot="19216378">
              <a:off x="6443671" y="900337"/>
              <a:ext cx="1593506" cy="1228579"/>
            </a:xfrm>
            <a:custGeom>
              <a:avLst/>
              <a:gdLst>
                <a:gd name="connsiteX0" fmla="*/ 2247554 w 2353048"/>
                <a:gd name="connsiteY0" fmla="*/ 272340 h 1791590"/>
                <a:gd name="connsiteX1" fmla="*/ 2353048 w 2353048"/>
                <a:gd name="connsiteY1" fmla="*/ 617705 h 1791590"/>
                <a:gd name="connsiteX2" fmla="*/ 2353048 w 2353048"/>
                <a:gd name="connsiteY2" fmla="*/ 1129862 h 1791590"/>
                <a:gd name="connsiteX3" fmla="*/ 1397096 w 2353048"/>
                <a:gd name="connsiteY3" fmla="*/ 1791590 h 1791590"/>
                <a:gd name="connsiteX4" fmla="*/ 98035 w 2353048"/>
                <a:gd name="connsiteY4" fmla="*/ 1134510 h 1791590"/>
                <a:gd name="connsiteX5" fmla="*/ 2764 w 2353048"/>
                <a:gd name="connsiteY5" fmla="*/ 995228 h 1791590"/>
                <a:gd name="connsiteX6" fmla="*/ 0 w 2353048"/>
                <a:gd name="connsiteY6" fmla="*/ 968062 h 1791590"/>
                <a:gd name="connsiteX7" fmla="*/ 253227 w 2353048"/>
                <a:gd name="connsiteY7" fmla="*/ 815353 h 1791590"/>
                <a:gd name="connsiteX8" fmla="*/ 44067 w 2353048"/>
                <a:gd name="connsiteY8" fmla="*/ 766050 h 1791590"/>
                <a:gd name="connsiteX9" fmla="*/ 52544 w 2353048"/>
                <a:gd name="connsiteY9" fmla="*/ 742965 h 1791590"/>
                <a:gd name="connsiteX10" fmla="*/ 80687 w 2353048"/>
                <a:gd name="connsiteY10" fmla="*/ 617705 h 1791590"/>
                <a:gd name="connsiteX11" fmla="*/ 698392 w 2353048"/>
                <a:gd name="connsiteY11" fmla="*/ 0 h 1791590"/>
                <a:gd name="connsiteX12" fmla="*/ 1735343 w 2353048"/>
                <a:gd name="connsiteY12" fmla="*/ 0 h 1791590"/>
                <a:gd name="connsiteX13" fmla="*/ 2247554 w 2353048"/>
                <a:gd name="connsiteY13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95271 w 2350284"/>
                <a:gd name="connsiteY4" fmla="*/ 113451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49780 w 2350284"/>
                <a:gd name="connsiteY8" fmla="*/ 742965 h 1791590"/>
                <a:gd name="connsiteX9" fmla="*/ 77923 w 2350284"/>
                <a:gd name="connsiteY9" fmla="*/ 617705 h 1791590"/>
                <a:gd name="connsiteX10" fmla="*/ 695628 w 2350284"/>
                <a:gd name="connsiteY10" fmla="*/ 0 h 1791590"/>
                <a:gd name="connsiteX11" fmla="*/ 1732579 w 2350284"/>
                <a:gd name="connsiteY11" fmla="*/ 0 h 1791590"/>
                <a:gd name="connsiteX12" fmla="*/ 2244790 w 2350284"/>
                <a:gd name="connsiteY12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50463 w 2350284"/>
                <a:gd name="connsiteY6" fmla="*/ 815353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4790 w 2350284"/>
                <a:gd name="connsiteY0" fmla="*/ 272340 h 1791590"/>
                <a:gd name="connsiteX1" fmla="*/ 2350284 w 2350284"/>
                <a:gd name="connsiteY1" fmla="*/ 617705 h 1791590"/>
                <a:gd name="connsiteX2" fmla="*/ 2350284 w 2350284"/>
                <a:gd name="connsiteY2" fmla="*/ 1129862 h 1791590"/>
                <a:gd name="connsiteX3" fmla="*/ 1394332 w 2350284"/>
                <a:gd name="connsiteY3" fmla="*/ 1791590 h 1791590"/>
                <a:gd name="connsiteX4" fmla="*/ 106835 w 2350284"/>
                <a:gd name="connsiteY4" fmla="*/ 1078340 h 1791590"/>
                <a:gd name="connsiteX5" fmla="*/ 0 w 2350284"/>
                <a:gd name="connsiteY5" fmla="*/ 995228 h 1791590"/>
                <a:gd name="connsiteX6" fmla="*/ 274766 w 2350284"/>
                <a:gd name="connsiteY6" fmla="*/ 900308 h 1791590"/>
                <a:gd name="connsiteX7" fmla="*/ 41303 w 2350284"/>
                <a:gd name="connsiteY7" fmla="*/ 766050 h 1791590"/>
                <a:gd name="connsiteX8" fmla="*/ 77923 w 2350284"/>
                <a:gd name="connsiteY8" fmla="*/ 617705 h 1791590"/>
                <a:gd name="connsiteX9" fmla="*/ 695628 w 2350284"/>
                <a:gd name="connsiteY9" fmla="*/ 0 h 1791590"/>
                <a:gd name="connsiteX10" fmla="*/ 1732579 w 2350284"/>
                <a:gd name="connsiteY10" fmla="*/ 0 h 1791590"/>
                <a:gd name="connsiteX11" fmla="*/ 2244790 w 2350284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46771 w 2352265"/>
                <a:gd name="connsiteY0" fmla="*/ 272340 h 1791590"/>
                <a:gd name="connsiteX1" fmla="*/ 2352265 w 2352265"/>
                <a:gd name="connsiteY1" fmla="*/ 617705 h 1791590"/>
                <a:gd name="connsiteX2" fmla="*/ 2352265 w 2352265"/>
                <a:gd name="connsiteY2" fmla="*/ 1129862 h 1791590"/>
                <a:gd name="connsiteX3" fmla="*/ 1396313 w 2352265"/>
                <a:gd name="connsiteY3" fmla="*/ 1791590 h 1791590"/>
                <a:gd name="connsiteX4" fmla="*/ 108816 w 2352265"/>
                <a:gd name="connsiteY4" fmla="*/ 1078340 h 1791590"/>
                <a:gd name="connsiteX5" fmla="*/ 1981 w 2352265"/>
                <a:gd name="connsiteY5" fmla="*/ 995228 h 1791590"/>
                <a:gd name="connsiteX6" fmla="*/ 276747 w 2352265"/>
                <a:gd name="connsiteY6" fmla="*/ 900308 h 1791590"/>
                <a:gd name="connsiteX7" fmla="*/ 43284 w 2352265"/>
                <a:gd name="connsiteY7" fmla="*/ 766050 h 1791590"/>
                <a:gd name="connsiteX8" fmla="*/ 79904 w 2352265"/>
                <a:gd name="connsiteY8" fmla="*/ 617705 h 1791590"/>
                <a:gd name="connsiteX9" fmla="*/ 697609 w 2352265"/>
                <a:gd name="connsiteY9" fmla="*/ 0 h 1791590"/>
                <a:gd name="connsiteX10" fmla="*/ 1734560 w 2352265"/>
                <a:gd name="connsiteY10" fmla="*/ 0 h 1791590"/>
                <a:gd name="connsiteX11" fmla="*/ 2246771 w 2352265"/>
                <a:gd name="connsiteY11" fmla="*/ 272340 h 1791590"/>
                <a:gd name="connsiteX0" fmla="*/ 2257828 w 2363322"/>
                <a:gd name="connsiteY0" fmla="*/ 272340 h 1791590"/>
                <a:gd name="connsiteX1" fmla="*/ 2363322 w 2363322"/>
                <a:gd name="connsiteY1" fmla="*/ 617705 h 1791590"/>
                <a:gd name="connsiteX2" fmla="*/ 2363322 w 2363322"/>
                <a:gd name="connsiteY2" fmla="*/ 1129862 h 1791590"/>
                <a:gd name="connsiteX3" fmla="*/ 1407370 w 2363322"/>
                <a:gd name="connsiteY3" fmla="*/ 1791590 h 1791590"/>
                <a:gd name="connsiteX4" fmla="*/ 119873 w 2363322"/>
                <a:gd name="connsiteY4" fmla="*/ 1078340 h 1791590"/>
                <a:gd name="connsiteX5" fmla="*/ 13038 w 2363322"/>
                <a:gd name="connsiteY5" fmla="*/ 995228 h 1791590"/>
                <a:gd name="connsiteX6" fmla="*/ 357582 w 2363322"/>
                <a:gd name="connsiteY6" fmla="*/ 881541 h 1791590"/>
                <a:gd name="connsiteX7" fmla="*/ 54341 w 2363322"/>
                <a:gd name="connsiteY7" fmla="*/ 766050 h 1791590"/>
                <a:gd name="connsiteX8" fmla="*/ 90961 w 2363322"/>
                <a:gd name="connsiteY8" fmla="*/ 617705 h 1791590"/>
                <a:gd name="connsiteX9" fmla="*/ 708666 w 2363322"/>
                <a:gd name="connsiteY9" fmla="*/ 0 h 1791590"/>
                <a:gd name="connsiteX10" fmla="*/ 1745617 w 2363322"/>
                <a:gd name="connsiteY10" fmla="*/ 0 h 1791590"/>
                <a:gd name="connsiteX11" fmla="*/ 2257828 w 2363322"/>
                <a:gd name="connsiteY11" fmla="*/ 272340 h 1791590"/>
                <a:gd name="connsiteX0" fmla="*/ 2246436 w 2351930"/>
                <a:gd name="connsiteY0" fmla="*/ 272340 h 1791590"/>
                <a:gd name="connsiteX1" fmla="*/ 2351930 w 2351930"/>
                <a:gd name="connsiteY1" fmla="*/ 617705 h 1791590"/>
                <a:gd name="connsiteX2" fmla="*/ 2351930 w 2351930"/>
                <a:gd name="connsiteY2" fmla="*/ 1129862 h 1791590"/>
                <a:gd name="connsiteX3" fmla="*/ 1395978 w 2351930"/>
                <a:gd name="connsiteY3" fmla="*/ 1791590 h 1791590"/>
                <a:gd name="connsiteX4" fmla="*/ 229980 w 2351930"/>
                <a:gd name="connsiteY4" fmla="*/ 1165760 h 1791590"/>
                <a:gd name="connsiteX5" fmla="*/ 1646 w 2351930"/>
                <a:gd name="connsiteY5" fmla="*/ 995228 h 1791590"/>
                <a:gd name="connsiteX6" fmla="*/ 346190 w 2351930"/>
                <a:gd name="connsiteY6" fmla="*/ 881541 h 1791590"/>
                <a:gd name="connsiteX7" fmla="*/ 42949 w 2351930"/>
                <a:gd name="connsiteY7" fmla="*/ 766050 h 1791590"/>
                <a:gd name="connsiteX8" fmla="*/ 79569 w 2351930"/>
                <a:gd name="connsiteY8" fmla="*/ 617705 h 1791590"/>
                <a:gd name="connsiteX9" fmla="*/ 697274 w 2351930"/>
                <a:gd name="connsiteY9" fmla="*/ 0 h 1791590"/>
                <a:gd name="connsiteX10" fmla="*/ 1734225 w 2351930"/>
                <a:gd name="connsiteY10" fmla="*/ 0 h 1791590"/>
                <a:gd name="connsiteX11" fmla="*/ 2246436 w 2351930"/>
                <a:gd name="connsiteY11" fmla="*/ 272340 h 1791590"/>
                <a:gd name="connsiteX0" fmla="*/ 2218257 w 2323751"/>
                <a:gd name="connsiteY0" fmla="*/ 272340 h 1791590"/>
                <a:gd name="connsiteX1" fmla="*/ 2323751 w 2323751"/>
                <a:gd name="connsiteY1" fmla="*/ 617705 h 1791590"/>
                <a:gd name="connsiteX2" fmla="*/ 2323751 w 2323751"/>
                <a:gd name="connsiteY2" fmla="*/ 1129862 h 1791590"/>
                <a:gd name="connsiteX3" fmla="*/ 1367799 w 2323751"/>
                <a:gd name="connsiteY3" fmla="*/ 1791590 h 1791590"/>
                <a:gd name="connsiteX4" fmla="*/ 201801 w 2323751"/>
                <a:gd name="connsiteY4" fmla="*/ 1165760 h 1791590"/>
                <a:gd name="connsiteX5" fmla="*/ 94100 w 2323751"/>
                <a:gd name="connsiteY5" fmla="*/ 1099988 h 1791590"/>
                <a:gd name="connsiteX6" fmla="*/ 318011 w 2323751"/>
                <a:gd name="connsiteY6" fmla="*/ 881541 h 1791590"/>
                <a:gd name="connsiteX7" fmla="*/ 14770 w 2323751"/>
                <a:gd name="connsiteY7" fmla="*/ 766050 h 1791590"/>
                <a:gd name="connsiteX8" fmla="*/ 51390 w 2323751"/>
                <a:gd name="connsiteY8" fmla="*/ 617705 h 1791590"/>
                <a:gd name="connsiteX9" fmla="*/ 669095 w 2323751"/>
                <a:gd name="connsiteY9" fmla="*/ 0 h 1791590"/>
                <a:gd name="connsiteX10" fmla="*/ 1706046 w 2323751"/>
                <a:gd name="connsiteY10" fmla="*/ 0 h 1791590"/>
                <a:gd name="connsiteX11" fmla="*/ 2218257 w 2323751"/>
                <a:gd name="connsiteY11" fmla="*/ 272340 h 1791590"/>
                <a:gd name="connsiteX0" fmla="*/ 2218256 w 2323750"/>
                <a:gd name="connsiteY0" fmla="*/ 272340 h 1791590"/>
                <a:gd name="connsiteX1" fmla="*/ 2323750 w 2323750"/>
                <a:gd name="connsiteY1" fmla="*/ 617705 h 1791590"/>
                <a:gd name="connsiteX2" fmla="*/ 2323750 w 2323750"/>
                <a:gd name="connsiteY2" fmla="*/ 1129862 h 1791590"/>
                <a:gd name="connsiteX3" fmla="*/ 1367798 w 2323750"/>
                <a:gd name="connsiteY3" fmla="*/ 1791590 h 1791590"/>
                <a:gd name="connsiteX4" fmla="*/ 201800 w 2323750"/>
                <a:gd name="connsiteY4" fmla="*/ 1165760 h 1791590"/>
                <a:gd name="connsiteX5" fmla="*/ 94099 w 2323750"/>
                <a:gd name="connsiteY5" fmla="*/ 1099988 h 1791590"/>
                <a:gd name="connsiteX6" fmla="*/ 318010 w 2323750"/>
                <a:gd name="connsiteY6" fmla="*/ 881541 h 1791590"/>
                <a:gd name="connsiteX7" fmla="*/ 14769 w 2323750"/>
                <a:gd name="connsiteY7" fmla="*/ 766050 h 1791590"/>
                <a:gd name="connsiteX8" fmla="*/ 51389 w 2323750"/>
                <a:gd name="connsiteY8" fmla="*/ 617705 h 1791590"/>
                <a:gd name="connsiteX9" fmla="*/ 669094 w 2323750"/>
                <a:gd name="connsiteY9" fmla="*/ 0 h 1791590"/>
                <a:gd name="connsiteX10" fmla="*/ 1706045 w 2323750"/>
                <a:gd name="connsiteY10" fmla="*/ 0 h 1791590"/>
                <a:gd name="connsiteX11" fmla="*/ 2218256 w 2323750"/>
                <a:gd name="connsiteY11" fmla="*/ 272340 h 179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3750" h="1791590">
                  <a:moveTo>
                    <a:pt x="2218256" y="272340"/>
                  </a:moveTo>
                  <a:cubicBezTo>
                    <a:pt x="2284859" y="370927"/>
                    <a:pt x="2323750" y="489774"/>
                    <a:pt x="2323750" y="617705"/>
                  </a:cubicBezTo>
                  <a:lnTo>
                    <a:pt x="2323750" y="1129862"/>
                  </a:lnTo>
                  <a:cubicBezTo>
                    <a:pt x="2323750" y="1359583"/>
                    <a:pt x="1597519" y="1791590"/>
                    <a:pt x="1367798" y="1791590"/>
                  </a:cubicBezTo>
                  <a:cubicBezTo>
                    <a:pt x="748993" y="1652941"/>
                    <a:pt x="421202" y="1361408"/>
                    <a:pt x="201800" y="1165760"/>
                  </a:cubicBezTo>
                  <a:cubicBezTo>
                    <a:pt x="110320" y="1181991"/>
                    <a:pt x="86279" y="1138894"/>
                    <a:pt x="94099" y="1099988"/>
                  </a:cubicBezTo>
                  <a:cubicBezTo>
                    <a:pt x="101919" y="1061082"/>
                    <a:pt x="331232" y="937197"/>
                    <a:pt x="318010" y="881541"/>
                  </a:cubicBezTo>
                  <a:cubicBezTo>
                    <a:pt x="304788" y="825885"/>
                    <a:pt x="59206" y="810023"/>
                    <a:pt x="14769" y="766050"/>
                  </a:cubicBezTo>
                  <a:cubicBezTo>
                    <a:pt x="-29668" y="722077"/>
                    <a:pt x="39182" y="667153"/>
                    <a:pt x="51389" y="617705"/>
                  </a:cubicBezTo>
                  <a:cubicBezTo>
                    <a:pt x="51389" y="276556"/>
                    <a:pt x="327945" y="0"/>
                    <a:pt x="669094" y="0"/>
                  </a:cubicBezTo>
                  <a:lnTo>
                    <a:pt x="1706045" y="0"/>
                  </a:lnTo>
                  <a:cubicBezTo>
                    <a:pt x="1919263" y="0"/>
                    <a:pt x="2107250" y="108030"/>
                    <a:pt x="2218256" y="272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AC3AEF49-5334-4C02-8870-31CE2366E885}"/>
                </a:ext>
              </a:extLst>
            </p:cNvPr>
            <p:cNvGrpSpPr/>
            <p:nvPr/>
          </p:nvGrpSpPr>
          <p:grpSpPr>
            <a:xfrm>
              <a:off x="6974184" y="1302830"/>
              <a:ext cx="180349" cy="167611"/>
              <a:chOff x="6974184" y="1302830"/>
              <a:chExt cx="180349" cy="167611"/>
            </a:xfrm>
            <a:grpFill/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EF95A5A2-E761-4BD6-AB03-70F4ED1ACD23}"/>
                  </a:ext>
                </a:extLst>
              </p:cNvPr>
              <p:cNvSpPr/>
              <p:nvPr/>
            </p:nvSpPr>
            <p:spPr>
              <a:xfrm rot="1216378">
                <a:off x="6974184" y="130283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4DE23F05-9B6C-4E07-A6F6-368F31F23001}"/>
                  </a:ext>
                </a:extLst>
              </p:cNvPr>
              <p:cNvSpPr/>
              <p:nvPr/>
            </p:nvSpPr>
            <p:spPr>
              <a:xfrm rot="1216378">
                <a:off x="6975222" y="131992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CF204046-54F0-4EF7-84DB-30AD72E2C7E2}"/>
                  </a:ext>
                </a:extLst>
              </p:cNvPr>
              <p:cNvSpPr/>
              <p:nvPr/>
            </p:nvSpPr>
            <p:spPr>
              <a:xfrm rot="1216378">
                <a:off x="6986922" y="1305107"/>
                <a:ext cx="167611" cy="94089"/>
              </a:xfrm>
              <a:custGeom>
                <a:avLst/>
                <a:gdLst>
                  <a:gd name="connsiteX0" fmla="*/ 122210 w 244420"/>
                  <a:gd name="connsiteY0" fmla="*/ 0 h 137206"/>
                  <a:gd name="connsiteX1" fmla="*/ 244420 w 244420"/>
                  <a:gd name="connsiteY1" fmla="*/ 122210 h 137206"/>
                  <a:gd name="connsiteX2" fmla="*/ 242265 w 244420"/>
                  <a:gd name="connsiteY2" fmla="*/ 132887 h 137206"/>
                  <a:gd name="connsiteX3" fmla="*/ 122210 w 244420"/>
                  <a:gd name="connsiteY3" fmla="*/ 137206 h 137206"/>
                  <a:gd name="connsiteX4" fmla="*/ 2156 w 244420"/>
                  <a:gd name="connsiteY4" fmla="*/ 132887 h 137206"/>
                  <a:gd name="connsiteX5" fmla="*/ 0 w 244420"/>
                  <a:gd name="connsiteY5" fmla="*/ 122210 h 137206"/>
                  <a:gd name="connsiteX6" fmla="*/ 122210 w 244420"/>
                  <a:gd name="connsiteY6" fmla="*/ 0 h 13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420" h="137206">
                    <a:moveTo>
                      <a:pt x="122210" y="0"/>
                    </a:moveTo>
                    <a:cubicBezTo>
                      <a:pt x="189705" y="0"/>
                      <a:pt x="244420" y="54715"/>
                      <a:pt x="244420" y="122210"/>
                    </a:cubicBezTo>
                    <a:lnTo>
                      <a:pt x="242265" y="132887"/>
                    </a:lnTo>
                    <a:lnTo>
                      <a:pt x="122210" y="137206"/>
                    </a:lnTo>
                    <a:lnTo>
                      <a:pt x="2156" y="132887"/>
                    </a:lnTo>
                    <a:lnTo>
                      <a:pt x="0" y="122210"/>
                    </a:lnTo>
                    <a:cubicBezTo>
                      <a:pt x="0" y="54715"/>
                      <a:pt x="54715" y="0"/>
                      <a:pt x="122210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787CC91D-AC26-412F-BB02-F5CDBB385426}"/>
                </a:ext>
              </a:extLst>
            </p:cNvPr>
            <p:cNvGrpSpPr/>
            <p:nvPr/>
          </p:nvGrpSpPr>
          <p:grpSpPr>
            <a:xfrm rot="900000">
              <a:off x="7307803" y="2130878"/>
              <a:ext cx="555199" cy="1175716"/>
              <a:chOff x="7518543" y="2197727"/>
              <a:chExt cx="555199" cy="1175716"/>
            </a:xfrm>
            <a:grpFill/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AC4C805-C70E-475D-8D79-4865C21076B6}"/>
                  </a:ext>
                </a:extLst>
              </p:cNvPr>
              <p:cNvSpPr/>
              <p:nvPr/>
            </p:nvSpPr>
            <p:spPr>
              <a:xfrm rot="10800000" flipV="1">
                <a:off x="7518543" y="2197727"/>
                <a:ext cx="555199" cy="1175716"/>
              </a:xfrm>
              <a:custGeom>
                <a:avLst/>
                <a:gdLst>
                  <a:gd name="connsiteX0" fmla="*/ 809625 w 809625"/>
                  <a:gd name="connsiteY0" fmla="*/ 0 h 1714501"/>
                  <a:gd name="connsiteX1" fmla="*/ 0 w 809625"/>
                  <a:gd name="connsiteY1" fmla="*/ 0 h 1714501"/>
                  <a:gd name="connsiteX2" fmla="*/ 192865 w 809625"/>
                  <a:gd name="connsiteY2" fmla="*/ 1347788 h 1714501"/>
                  <a:gd name="connsiteX3" fmla="*/ 191689 w 809625"/>
                  <a:gd name="connsiteY3" fmla="*/ 1347788 h 1714501"/>
                  <a:gd name="connsiteX4" fmla="*/ 100011 w 809625"/>
                  <a:gd name="connsiteY4" fmla="*/ 1714501 h 1714501"/>
                  <a:gd name="connsiteX5" fmla="*/ 709617 w 809625"/>
                  <a:gd name="connsiteY5" fmla="*/ 1714501 h 1714501"/>
                  <a:gd name="connsiteX6" fmla="*/ 617939 w 809625"/>
                  <a:gd name="connsiteY6" fmla="*/ 1347788 h 1714501"/>
                  <a:gd name="connsiteX7" fmla="*/ 616760 w 809625"/>
                  <a:gd name="connsiteY7" fmla="*/ 1347788 h 1714501"/>
                  <a:gd name="connsiteX0" fmla="*/ 809625 w 809625"/>
                  <a:gd name="connsiteY0" fmla="*/ 4761 h 1719262"/>
                  <a:gd name="connsiteX1" fmla="*/ 385762 w 809625"/>
                  <a:gd name="connsiteY1" fmla="*/ 0 h 1719262"/>
                  <a:gd name="connsiteX2" fmla="*/ 0 w 809625"/>
                  <a:gd name="connsiteY2" fmla="*/ 4761 h 1719262"/>
                  <a:gd name="connsiteX3" fmla="*/ 192865 w 809625"/>
                  <a:gd name="connsiteY3" fmla="*/ 1352549 h 1719262"/>
                  <a:gd name="connsiteX4" fmla="*/ 191689 w 809625"/>
                  <a:gd name="connsiteY4" fmla="*/ 1352549 h 1719262"/>
                  <a:gd name="connsiteX5" fmla="*/ 100011 w 809625"/>
                  <a:gd name="connsiteY5" fmla="*/ 1719262 h 1719262"/>
                  <a:gd name="connsiteX6" fmla="*/ 709617 w 809625"/>
                  <a:gd name="connsiteY6" fmla="*/ 1719262 h 1719262"/>
                  <a:gd name="connsiteX7" fmla="*/ 617939 w 809625"/>
                  <a:gd name="connsiteY7" fmla="*/ 1352549 h 1719262"/>
                  <a:gd name="connsiteX8" fmla="*/ 616760 w 809625"/>
                  <a:gd name="connsiteY8" fmla="*/ 1352549 h 1719262"/>
                  <a:gd name="connsiteX9" fmla="*/ 809625 w 809625"/>
                  <a:gd name="connsiteY9" fmla="*/ 4761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9" fmla="*/ 477202 w 809625"/>
                  <a:gd name="connsiteY9" fmla="*/ 91440 h 1719262"/>
                  <a:gd name="connsiteX0" fmla="*/ 385762 w 809625"/>
                  <a:gd name="connsiteY0" fmla="*/ 0 h 1719262"/>
                  <a:gd name="connsiteX1" fmla="*/ 0 w 809625"/>
                  <a:gd name="connsiteY1" fmla="*/ 4761 h 1719262"/>
                  <a:gd name="connsiteX2" fmla="*/ 192865 w 809625"/>
                  <a:gd name="connsiteY2" fmla="*/ 1352549 h 1719262"/>
                  <a:gd name="connsiteX3" fmla="*/ 191689 w 809625"/>
                  <a:gd name="connsiteY3" fmla="*/ 1352549 h 1719262"/>
                  <a:gd name="connsiteX4" fmla="*/ 100011 w 809625"/>
                  <a:gd name="connsiteY4" fmla="*/ 1719262 h 1719262"/>
                  <a:gd name="connsiteX5" fmla="*/ 709617 w 809625"/>
                  <a:gd name="connsiteY5" fmla="*/ 1719262 h 1719262"/>
                  <a:gd name="connsiteX6" fmla="*/ 617939 w 809625"/>
                  <a:gd name="connsiteY6" fmla="*/ 1352549 h 1719262"/>
                  <a:gd name="connsiteX7" fmla="*/ 616760 w 809625"/>
                  <a:gd name="connsiteY7" fmla="*/ 1352549 h 1719262"/>
                  <a:gd name="connsiteX8" fmla="*/ 809625 w 809625"/>
                  <a:gd name="connsiteY8" fmla="*/ 4761 h 1719262"/>
                  <a:gd name="connsiteX0" fmla="*/ 0 w 809625"/>
                  <a:gd name="connsiteY0" fmla="*/ 0 h 1714501"/>
                  <a:gd name="connsiteX1" fmla="*/ 192865 w 809625"/>
                  <a:gd name="connsiteY1" fmla="*/ 1347788 h 1714501"/>
                  <a:gd name="connsiteX2" fmla="*/ 191689 w 809625"/>
                  <a:gd name="connsiteY2" fmla="*/ 1347788 h 1714501"/>
                  <a:gd name="connsiteX3" fmla="*/ 100011 w 809625"/>
                  <a:gd name="connsiteY3" fmla="*/ 1714501 h 1714501"/>
                  <a:gd name="connsiteX4" fmla="*/ 709617 w 809625"/>
                  <a:gd name="connsiteY4" fmla="*/ 1714501 h 1714501"/>
                  <a:gd name="connsiteX5" fmla="*/ 617939 w 809625"/>
                  <a:gd name="connsiteY5" fmla="*/ 1347788 h 1714501"/>
                  <a:gd name="connsiteX6" fmla="*/ 616760 w 809625"/>
                  <a:gd name="connsiteY6" fmla="*/ 1347788 h 1714501"/>
                  <a:gd name="connsiteX7" fmla="*/ 809625 w 809625"/>
                  <a:gd name="connsiteY7" fmla="*/ 0 h 1714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5" h="1714501">
                    <a:moveTo>
                      <a:pt x="0" y="0"/>
                    </a:moveTo>
                    <a:lnTo>
                      <a:pt x="192865" y="1347788"/>
                    </a:lnTo>
                    <a:lnTo>
                      <a:pt x="191689" y="1347788"/>
                    </a:lnTo>
                    <a:lnTo>
                      <a:pt x="100011" y="1714501"/>
                    </a:lnTo>
                    <a:lnTo>
                      <a:pt x="709617" y="1714501"/>
                    </a:lnTo>
                    <a:lnTo>
                      <a:pt x="617939" y="1347788"/>
                    </a:lnTo>
                    <a:lnTo>
                      <a:pt x="616760" y="1347788"/>
                    </a:lnTo>
                    <a:lnTo>
                      <a:pt x="809625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ABD6DF8-63B2-406A-B829-797AB4F3EF04}"/>
                  </a:ext>
                </a:extLst>
              </p:cNvPr>
              <p:cNvSpPr/>
              <p:nvPr/>
            </p:nvSpPr>
            <p:spPr>
              <a:xfrm>
                <a:off x="7701345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07CE86A-C01A-499C-B098-97E34E597D47}"/>
                  </a:ext>
                </a:extLst>
              </p:cNvPr>
              <p:cNvSpPr/>
              <p:nvPr/>
            </p:nvSpPr>
            <p:spPr>
              <a:xfrm>
                <a:off x="7575608" y="3301594"/>
                <a:ext cx="95885" cy="71849"/>
              </a:xfrm>
              <a:custGeom>
                <a:avLst/>
                <a:gdLst>
                  <a:gd name="connsiteX0" fmla="*/ 103646 w 207293"/>
                  <a:gd name="connsiteY0" fmla="*/ 0 h 247649"/>
                  <a:gd name="connsiteX1" fmla="*/ 206038 w 207293"/>
                  <a:gd name="connsiteY1" fmla="*/ 226880 h 247649"/>
                  <a:gd name="connsiteX2" fmla="*/ 207293 w 207293"/>
                  <a:gd name="connsiteY2" fmla="*/ 247649 h 247649"/>
                  <a:gd name="connsiteX3" fmla="*/ 0 w 207293"/>
                  <a:gd name="connsiteY3" fmla="*/ 247649 h 247649"/>
                  <a:gd name="connsiteX4" fmla="*/ 1254 w 207293"/>
                  <a:gd name="connsiteY4" fmla="*/ 226880 h 247649"/>
                  <a:gd name="connsiteX5" fmla="*/ 103646 w 207293"/>
                  <a:gd name="connsiteY5" fmla="*/ 0 h 2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293" h="247649">
                    <a:moveTo>
                      <a:pt x="103646" y="0"/>
                    </a:moveTo>
                    <a:cubicBezTo>
                      <a:pt x="149676" y="0"/>
                      <a:pt x="189169" y="93552"/>
                      <a:pt x="206038" y="226880"/>
                    </a:cubicBezTo>
                    <a:lnTo>
                      <a:pt x="207293" y="247649"/>
                    </a:lnTo>
                    <a:lnTo>
                      <a:pt x="0" y="247649"/>
                    </a:lnTo>
                    <a:lnTo>
                      <a:pt x="1254" y="226880"/>
                    </a:lnTo>
                    <a:cubicBezTo>
                      <a:pt x="18123" y="93552"/>
                      <a:pt x="57616" y="0"/>
                      <a:pt x="103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E1FFF4C7-20E0-46D2-BFFD-AF80122682B5}"/>
                </a:ext>
              </a:extLst>
            </p:cNvPr>
            <p:cNvGrpSpPr/>
            <p:nvPr/>
          </p:nvGrpSpPr>
          <p:grpSpPr>
            <a:xfrm rot="9485281" flipH="1">
              <a:off x="5668334" y="260338"/>
              <a:ext cx="825212" cy="1844086"/>
              <a:chOff x="6123781" y="1181483"/>
              <a:chExt cx="825212" cy="1844086"/>
            </a:xfrm>
            <a:grpFill/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79DE416-AFE3-4D20-9C9B-E885EA4B3AEE}"/>
                  </a:ext>
                </a:extLst>
              </p:cNvPr>
              <p:cNvSpPr/>
              <p:nvPr/>
            </p:nvSpPr>
            <p:spPr>
              <a:xfrm rot="1216378">
                <a:off x="6123781" y="1181483"/>
                <a:ext cx="825212" cy="1726206"/>
              </a:xfrm>
              <a:custGeom>
                <a:avLst/>
                <a:gdLst>
                  <a:gd name="connsiteX0" fmla="*/ 333559 w 1203375"/>
                  <a:gd name="connsiteY0" fmla="*/ 0 h 2452288"/>
                  <a:gd name="connsiteX1" fmla="*/ 979136 w 1203375"/>
                  <a:gd name="connsiteY1" fmla="*/ 231867 h 2452288"/>
                  <a:gd name="connsiteX2" fmla="*/ 967807 w 1203375"/>
                  <a:gd name="connsiteY2" fmla="*/ 238897 h 2452288"/>
                  <a:gd name="connsiteX3" fmla="*/ 566197 w 1203375"/>
                  <a:gd name="connsiteY3" fmla="*/ 789184 h 2452288"/>
                  <a:gd name="connsiteX4" fmla="*/ 1122740 w 1203375"/>
                  <a:gd name="connsiteY4" fmla="*/ 2224870 h 2452288"/>
                  <a:gd name="connsiteX5" fmla="*/ 1203375 w 1203375"/>
                  <a:gd name="connsiteY5" fmla="*/ 2258705 h 2452288"/>
                  <a:gd name="connsiteX6" fmla="*/ 1203375 w 1203375"/>
                  <a:gd name="connsiteY6" fmla="*/ 2452288 h 2452288"/>
                  <a:gd name="connsiteX7" fmla="*/ 1090043 w 1203375"/>
                  <a:gd name="connsiteY7" fmla="*/ 2431183 h 2452288"/>
                  <a:gd name="connsiteX8" fmla="*/ 946850 w 1203375"/>
                  <a:gd name="connsiteY8" fmla="*/ 2388260 h 2452288"/>
                  <a:gd name="connsiteX9" fmla="*/ 96979 w 1203375"/>
                  <a:gd name="connsiteY9" fmla="*/ 435369 h 2452288"/>
                  <a:gd name="connsiteX10" fmla="*/ 314622 w 1203375"/>
                  <a:gd name="connsiteY10" fmla="*/ 23577 h 2452288"/>
                  <a:gd name="connsiteX11" fmla="*/ 333559 w 1203375"/>
                  <a:gd name="connsiteY11" fmla="*/ 0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11" fmla="*/ 1059247 w 1203375"/>
                  <a:gd name="connsiteY11" fmla="*/ 33033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10" fmla="*/ 979136 w 1203375"/>
                  <a:gd name="connsiteY10" fmla="*/ 231867 h 2452288"/>
                  <a:gd name="connsiteX0" fmla="*/ 967807 w 1203375"/>
                  <a:gd name="connsiteY0" fmla="*/ 238897 h 2452288"/>
                  <a:gd name="connsiteX1" fmla="*/ 566197 w 1203375"/>
                  <a:gd name="connsiteY1" fmla="*/ 789184 h 2452288"/>
                  <a:gd name="connsiteX2" fmla="*/ 1122740 w 1203375"/>
                  <a:gd name="connsiteY2" fmla="*/ 2224870 h 2452288"/>
                  <a:gd name="connsiteX3" fmla="*/ 1203375 w 1203375"/>
                  <a:gd name="connsiteY3" fmla="*/ 2258705 h 2452288"/>
                  <a:gd name="connsiteX4" fmla="*/ 1203375 w 1203375"/>
                  <a:gd name="connsiteY4" fmla="*/ 2452288 h 2452288"/>
                  <a:gd name="connsiteX5" fmla="*/ 1090043 w 1203375"/>
                  <a:gd name="connsiteY5" fmla="*/ 2431183 h 2452288"/>
                  <a:gd name="connsiteX6" fmla="*/ 946850 w 1203375"/>
                  <a:gd name="connsiteY6" fmla="*/ 2388260 h 2452288"/>
                  <a:gd name="connsiteX7" fmla="*/ 96979 w 1203375"/>
                  <a:gd name="connsiteY7" fmla="*/ 435369 h 2452288"/>
                  <a:gd name="connsiteX8" fmla="*/ 314622 w 1203375"/>
                  <a:gd name="connsiteY8" fmla="*/ 23577 h 2452288"/>
                  <a:gd name="connsiteX9" fmla="*/ 333559 w 1203375"/>
                  <a:gd name="connsiteY9" fmla="*/ 0 h 2452288"/>
                  <a:gd name="connsiteX0" fmla="*/ 566197 w 1203375"/>
                  <a:gd name="connsiteY0" fmla="*/ 789184 h 2452288"/>
                  <a:gd name="connsiteX1" fmla="*/ 1122740 w 1203375"/>
                  <a:gd name="connsiteY1" fmla="*/ 2224870 h 2452288"/>
                  <a:gd name="connsiteX2" fmla="*/ 1203375 w 1203375"/>
                  <a:gd name="connsiteY2" fmla="*/ 2258705 h 2452288"/>
                  <a:gd name="connsiteX3" fmla="*/ 1203375 w 1203375"/>
                  <a:gd name="connsiteY3" fmla="*/ 2452288 h 2452288"/>
                  <a:gd name="connsiteX4" fmla="*/ 1090043 w 1203375"/>
                  <a:gd name="connsiteY4" fmla="*/ 2431183 h 2452288"/>
                  <a:gd name="connsiteX5" fmla="*/ 946850 w 1203375"/>
                  <a:gd name="connsiteY5" fmla="*/ 2388260 h 2452288"/>
                  <a:gd name="connsiteX6" fmla="*/ 96979 w 1203375"/>
                  <a:gd name="connsiteY6" fmla="*/ 435369 h 2452288"/>
                  <a:gd name="connsiteX7" fmla="*/ 314622 w 1203375"/>
                  <a:gd name="connsiteY7" fmla="*/ 23577 h 2452288"/>
                  <a:gd name="connsiteX8" fmla="*/ 333559 w 1203375"/>
                  <a:gd name="connsiteY8" fmla="*/ 0 h 2452288"/>
                  <a:gd name="connsiteX0" fmla="*/ 566197 w 1203375"/>
                  <a:gd name="connsiteY0" fmla="*/ 791918 h 2455022"/>
                  <a:gd name="connsiteX1" fmla="*/ 1122740 w 1203375"/>
                  <a:gd name="connsiteY1" fmla="*/ 2227604 h 2455022"/>
                  <a:gd name="connsiteX2" fmla="*/ 1203375 w 1203375"/>
                  <a:gd name="connsiteY2" fmla="*/ 2261439 h 2455022"/>
                  <a:gd name="connsiteX3" fmla="*/ 1203375 w 1203375"/>
                  <a:gd name="connsiteY3" fmla="*/ 2455022 h 2455022"/>
                  <a:gd name="connsiteX4" fmla="*/ 1090043 w 1203375"/>
                  <a:gd name="connsiteY4" fmla="*/ 2433917 h 2455022"/>
                  <a:gd name="connsiteX5" fmla="*/ 946850 w 1203375"/>
                  <a:gd name="connsiteY5" fmla="*/ 2390994 h 2455022"/>
                  <a:gd name="connsiteX6" fmla="*/ 96979 w 1203375"/>
                  <a:gd name="connsiteY6" fmla="*/ 438103 h 2455022"/>
                  <a:gd name="connsiteX7" fmla="*/ 314622 w 1203375"/>
                  <a:gd name="connsiteY7" fmla="*/ 26311 h 2455022"/>
                  <a:gd name="connsiteX8" fmla="*/ 377943 w 1203375"/>
                  <a:gd name="connsiteY8" fmla="*/ 0 h 2455022"/>
                  <a:gd name="connsiteX0" fmla="*/ 566197 w 1203375"/>
                  <a:gd name="connsiteY0" fmla="*/ 854157 h 2517261"/>
                  <a:gd name="connsiteX1" fmla="*/ 1122740 w 1203375"/>
                  <a:gd name="connsiteY1" fmla="*/ 2289843 h 2517261"/>
                  <a:gd name="connsiteX2" fmla="*/ 1203375 w 1203375"/>
                  <a:gd name="connsiteY2" fmla="*/ 2323678 h 2517261"/>
                  <a:gd name="connsiteX3" fmla="*/ 1203375 w 1203375"/>
                  <a:gd name="connsiteY3" fmla="*/ 2517261 h 2517261"/>
                  <a:gd name="connsiteX4" fmla="*/ 1090043 w 1203375"/>
                  <a:gd name="connsiteY4" fmla="*/ 2496156 h 2517261"/>
                  <a:gd name="connsiteX5" fmla="*/ 946850 w 1203375"/>
                  <a:gd name="connsiteY5" fmla="*/ 2453233 h 2517261"/>
                  <a:gd name="connsiteX6" fmla="*/ 96979 w 1203375"/>
                  <a:gd name="connsiteY6" fmla="*/ 500342 h 2517261"/>
                  <a:gd name="connsiteX7" fmla="*/ 314622 w 1203375"/>
                  <a:gd name="connsiteY7" fmla="*/ 88550 h 2517261"/>
                  <a:gd name="connsiteX8" fmla="*/ 462130 w 1203375"/>
                  <a:gd name="connsiteY8" fmla="*/ 1 h 2517261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566197 w 1203375"/>
                  <a:gd name="connsiteY0" fmla="*/ 854156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76594 w 1203375"/>
                  <a:gd name="connsiteY0" fmla="*/ 608830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1122740 w 1203375"/>
                  <a:gd name="connsiteY1" fmla="*/ 2289842 h 2517260"/>
                  <a:gd name="connsiteX2" fmla="*/ 1203375 w 1203375"/>
                  <a:gd name="connsiteY2" fmla="*/ 2323677 h 2517260"/>
                  <a:gd name="connsiteX3" fmla="*/ 1203375 w 1203375"/>
                  <a:gd name="connsiteY3" fmla="*/ 2517260 h 2517260"/>
                  <a:gd name="connsiteX4" fmla="*/ 1090043 w 1203375"/>
                  <a:gd name="connsiteY4" fmla="*/ 2496155 h 2517260"/>
                  <a:gd name="connsiteX5" fmla="*/ 946850 w 1203375"/>
                  <a:gd name="connsiteY5" fmla="*/ 2453232 h 2517260"/>
                  <a:gd name="connsiteX6" fmla="*/ 96979 w 1203375"/>
                  <a:gd name="connsiteY6" fmla="*/ 500341 h 2517260"/>
                  <a:gd name="connsiteX7" fmla="*/ 314622 w 1203375"/>
                  <a:gd name="connsiteY7" fmla="*/ 88549 h 2517260"/>
                  <a:gd name="connsiteX8" fmla="*/ 462130 w 1203375"/>
                  <a:gd name="connsiteY8" fmla="*/ 0 h 2517260"/>
                  <a:gd name="connsiteX0" fmla="*/ 637756 w 1203375"/>
                  <a:gd name="connsiteY0" fmla="*/ 648712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614016 w 1203375"/>
                  <a:gd name="connsiteY1" fmla="*/ 687448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569633 w 1203375"/>
                  <a:gd name="connsiteY1" fmla="*/ 840144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709722 w 1203375"/>
                  <a:gd name="connsiteY0" fmla="*/ 635044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889193 w 1203375"/>
                  <a:gd name="connsiteY0" fmla="*/ 734830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1574 w 1203375"/>
                  <a:gd name="connsiteY0" fmla="*/ 732979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  <a:gd name="connsiteX0" fmla="*/ 908571 w 1203375"/>
                  <a:gd name="connsiteY0" fmla="*/ 740698 h 2517260"/>
                  <a:gd name="connsiteX1" fmla="*/ 493969 w 1203375"/>
                  <a:gd name="connsiteY1" fmla="*/ 829050 h 2517260"/>
                  <a:gd name="connsiteX2" fmla="*/ 1122740 w 1203375"/>
                  <a:gd name="connsiteY2" fmla="*/ 2289842 h 2517260"/>
                  <a:gd name="connsiteX3" fmla="*/ 1203375 w 1203375"/>
                  <a:gd name="connsiteY3" fmla="*/ 2323677 h 2517260"/>
                  <a:gd name="connsiteX4" fmla="*/ 1203375 w 1203375"/>
                  <a:gd name="connsiteY4" fmla="*/ 2517260 h 2517260"/>
                  <a:gd name="connsiteX5" fmla="*/ 1090043 w 1203375"/>
                  <a:gd name="connsiteY5" fmla="*/ 2496155 h 2517260"/>
                  <a:gd name="connsiteX6" fmla="*/ 946850 w 1203375"/>
                  <a:gd name="connsiteY6" fmla="*/ 2453232 h 2517260"/>
                  <a:gd name="connsiteX7" fmla="*/ 96979 w 1203375"/>
                  <a:gd name="connsiteY7" fmla="*/ 500341 h 2517260"/>
                  <a:gd name="connsiteX8" fmla="*/ 314622 w 1203375"/>
                  <a:gd name="connsiteY8" fmla="*/ 88549 h 2517260"/>
                  <a:gd name="connsiteX9" fmla="*/ 462130 w 1203375"/>
                  <a:gd name="connsiteY9" fmla="*/ 0 h 251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3375" h="2517260">
                    <a:moveTo>
                      <a:pt x="908571" y="740698"/>
                    </a:moveTo>
                    <a:cubicBezTo>
                      <a:pt x="793969" y="697462"/>
                      <a:pt x="573714" y="639634"/>
                      <a:pt x="493969" y="829050"/>
                    </a:cubicBezTo>
                    <a:cubicBezTo>
                      <a:pt x="271667" y="1817807"/>
                      <a:pt x="914998" y="2144507"/>
                      <a:pt x="1122740" y="2289842"/>
                    </a:cubicBezTo>
                    <a:lnTo>
                      <a:pt x="1203375" y="2323677"/>
                    </a:lnTo>
                    <a:lnTo>
                      <a:pt x="1203375" y="2517260"/>
                    </a:lnTo>
                    <a:lnTo>
                      <a:pt x="1090043" y="2496155"/>
                    </a:lnTo>
                    <a:cubicBezTo>
                      <a:pt x="1042062" y="2484547"/>
                      <a:pt x="994278" y="2470267"/>
                      <a:pt x="946850" y="2453232"/>
                    </a:cubicBezTo>
                    <a:cubicBezTo>
                      <a:pt x="187994" y="2180679"/>
                      <a:pt x="-192506" y="1306339"/>
                      <a:pt x="96979" y="500341"/>
                    </a:cubicBezTo>
                    <a:cubicBezTo>
                      <a:pt x="151258" y="349216"/>
                      <a:pt x="225237" y="211224"/>
                      <a:pt x="314622" y="88549"/>
                    </a:cubicBezTo>
                    <a:cubicBezTo>
                      <a:pt x="365239" y="29603"/>
                      <a:pt x="386104" y="25738"/>
                      <a:pt x="46213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E21A5AF-2E13-4609-A138-B09423FAF2C2}"/>
                  </a:ext>
                </a:extLst>
              </p:cNvPr>
              <p:cNvSpPr/>
              <p:nvPr/>
            </p:nvSpPr>
            <p:spPr>
              <a:xfrm rot="1216378">
                <a:off x="6623112" y="2850957"/>
                <a:ext cx="83485" cy="174612"/>
              </a:xfrm>
              <a:custGeom>
                <a:avLst/>
                <a:gdLst>
                  <a:gd name="connsiteX0" fmla="*/ 103877 w 134857"/>
                  <a:gd name="connsiteY0" fmla="*/ 0 h 254630"/>
                  <a:gd name="connsiteX1" fmla="*/ 101812 w 134857"/>
                  <a:gd name="connsiteY1" fmla="*/ 131820 h 254630"/>
                  <a:gd name="connsiteX2" fmla="*/ 103877 w 134857"/>
                  <a:gd name="connsiteY2" fmla="*/ 254630 h 254630"/>
                  <a:gd name="connsiteX3" fmla="*/ 13114 w 134857"/>
                  <a:gd name="connsiteY3" fmla="*/ 217340 h 254630"/>
                  <a:gd name="connsiteX4" fmla="*/ 0 w 134857"/>
                  <a:gd name="connsiteY4" fmla="*/ 198048 h 254630"/>
                  <a:gd name="connsiteX5" fmla="*/ 12307 w 134857"/>
                  <a:gd name="connsiteY5" fmla="*/ 38478 h 254630"/>
                  <a:gd name="connsiteX6" fmla="*/ 13114 w 134857"/>
                  <a:gd name="connsiteY6" fmla="*/ 37290 h 254630"/>
                  <a:gd name="connsiteX7" fmla="*/ 103877 w 134857"/>
                  <a:gd name="connsiteY7" fmla="*/ 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7" fmla="*/ 104554 w 134857"/>
                  <a:gd name="connsiteY7" fmla="*/ 128730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6" fmla="*/ 12307 w 134857"/>
                  <a:gd name="connsiteY6" fmla="*/ 38478 h 254630"/>
                  <a:gd name="connsiteX0" fmla="*/ 91294 w 213037"/>
                  <a:gd name="connsiteY0" fmla="*/ 37290 h 254630"/>
                  <a:gd name="connsiteX1" fmla="*/ 182057 w 213037"/>
                  <a:gd name="connsiteY1" fmla="*/ 0 h 254630"/>
                  <a:gd name="connsiteX2" fmla="*/ 179992 w 213037"/>
                  <a:gd name="connsiteY2" fmla="*/ 131820 h 254630"/>
                  <a:gd name="connsiteX3" fmla="*/ 182057 w 213037"/>
                  <a:gd name="connsiteY3" fmla="*/ 254630 h 254630"/>
                  <a:gd name="connsiteX4" fmla="*/ 91294 w 213037"/>
                  <a:gd name="connsiteY4" fmla="*/ 217340 h 254630"/>
                  <a:gd name="connsiteX5" fmla="*/ 78180 w 213037"/>
                  <a:gd name="connsiteY5" fmla="*/ 198048 h 254630"/>
                  <a:gd name="connsiteX6" fmla="*/ 0 w 213037"/>
                  <a:gd name="connsiteY6" fmla="*/ 50384 h 254630"/>
                  <a:gd name="connsiteX0" fmla="*/ 13114 w 134857"/>
                  <a:gd name="connsiteY0" fmla="*/ 37290 h 254630"/>
                  <a:gd name="connsiteX1" fmla="*/ 103877 w 134857"/>
                  <a:gd name="connsiteY1" fmla="*/ 0 h 254630"/>
                  <a:gd name="connsiteX2" fmla="*/ 101812 w 134857"/>
                  <a:gd name="connsiteY2" fmla="*/ 131820 h 254630"/>
                  <a:gd name="connsiteX3" fmla="*/ 103877 w 134857"/>
                  <a:gd name="connsiteY3" fmla="*/ 254630 h 254630"/>
                  <a:gd name="connsiteX4" fmla="*/ 13114 w 134857"/>
                  <a:gd name="connsiteY4" fmla="*/ 217340 h 254630"/>
                  <a:gd name="connsiteX5" fmla="*/ 0 w 134857"/>
                  <a:gd name="connsiteY5" fmla="*/ 198048 h 254630"/>
                  <a:gd name="connsiteX0" fmla="*/ 0 w 121743"/>
                  <a:gd name="connsiteY0" fmla="*/ 37290 h 254630"/>
                  <a:gd name="connsiteX1" fmla="*/ 90763 w 121743"/>
                  <a:gd name="connsiteY1" fmla="*/ 0 h 254630"/>
                  <a:gd name="connsiteX2" fmla="*/ 88698 w 121743"/>
                  <a:gd name="connsiteY2" fmla="*/ 131820 h 254630"/>
                  <a:gd name="connsiteX3" fmla="*/ 90763 w 121743"/>
                  <a:gd name="connsiteY3" fmla="*/ 254630 h 254630"/>
                  <a:gd name="connsiteX4" fmla="*/ 0 w 121743"/>
                  <a:gd name="connsiteY4" fmla="*/ 217340 h 2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743" h="254630">
                    <a:moveTo>
                      <a:pt x="0" y="37290"/>
                    </a:moveTo>
                    <a:cubicBezTo>
                      <a:pt x="23229" y="14251"/>
                      <a:pt x="55318" y="0"/>
                      <a:pt x="90763" y="0"/>
                    </a:cubicBezTo>
                    <a:cubicBezTo>
                      <a:pt x="161654" y="0"/>
                      <a:pt x="88698" y="61506"/>
                      <a:pt x="88698" y="131820"/>
                    </a:cubicBezTo>
                    <a:cubicBezTo>
                      <a:pt x="88698" y="202134"/>
                      <a:pt x="161654" y="254630"/>
                      <a:pt x="90763" y="254630"/>
                    </a:cubicBezTo>
                    <a:cubicBezTo>
                      <a:pt x="55318" y="254630"/>
                      <a:pt x="23229" y="240380"/>
                      <a:pt x="0" y="21734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1A071DD-3F82-4259-9B2E-EC0A22B609D8}"/>
                </a:ext>
              </a:extLst>
            </p:cNvPr>
            <p:cNvSpPr/>
            <p:nvPr/>
          </p:nvSpPr>
          <p:spPr>
            <a:xfrm rot="13816378">
              <a:off x="5997189" y="1644005"/>
              <a:ext cx="435140" cy="586617"/>
            </a:xfrm>
            <a:custGeom>
              <a:avLst/>
              <a:gdLst>
                <a:gd name="connsiteX0" fmla="*/ 239227 w 952708"/>
                <a:gd name="connsiteY0" fmla="*/ 957269 h 957269"/>
                <a:gd name="connsiteX1" fmla="*/ 230 w 952708"/>
                <a:gd name="connsiteY1" fmla="*/ 957269 h 957269"/>
                <a:gd name="connsiteX2" fmla="*/ 0 w 952708"/>
                <a:gd name="connsiteY2" fmla="*/ 952708 h 957269"/>
                <a:gd name="connsiteX3" fmla="*/ 952708 w 952708"/>
                <a:gd name="connsiteY3" fmla="*/ 0 h 957269"/>
                <a:gd name="connsiteX4" fmla="*/ 238853 w 952708"/>
                <a:gd name="connsiteY4" fmla="*/ 952708 h 95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8" h="957269">
                  <a:moveTo>
                    <a:pt x="239227" y="957269"/>
                  </a:moveTo>
                  <a:lnTo>
                    <a:pt x="230" y="957269"/>
                  </a:lnTo>
                  <a:lnTo>
                    <a:pt x="0" y="952708"/>
                  </a:lnTo>
                  <a:cubicBezTo>
                    <a:pt x="0" y="426542"/>
                    <a:pt x="426542" y="0"/>
                    <a:pt x="952708" y="0"/>
                  </a:cubicBezTo>
                  <a:cubicBezTo>
                    <a:pt x="529603" y="123823"/>
                    <a:pt x="238853" y="511857"/>
                    <a:pt x="238853" y="95270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21">
              <a:extLst>
                <a:ext uri="{FF2B5EF4-FFF2-40B4-BE49-F238E27FC236}">
                  <a16:creationId xmlns:a16="http://schemas.microsoft.com/office/drawing/2014/main" id="{CE9244EA-E376-4074-BE2B-A173C225506E}"/>
                </a:ext>
              </a:extLst>
            </p:cNvPr>
            <p:cNvSpPr/>
            <p:nvPr/>
          </p:nvSpPr>
          <p:spPr>
            <a:xfrm rot="13816378">
              <a:off x="6470593" y="1672530"/>
              <a:ext cx="265423" cy="271337"/>
            </a:xfrm>
            <a:custGeom>
              <a:avLst/>
              <a:gdLst>
                <a:gd name="connsiteX0" fmla="*/ 0 w 421403"/>
                <a:gd name="connsiteY0" fmla="*/ 465444 h 465444"/>
                <a:gd name="connsiteX1" fmla="*/ 105351 w 421403"/>
                <a:gd name="connsiteY1" fmla="*/ 0 h 465444"/>
                <a:gd name="connsiteX2" fmla="*/ 316052 w 421403"/>
                <a:gd name="connsiteY2" fmla="*/ 0 h 465444"/>
                <a:gd name="connsiteX3" fmla="*/ 421403 w 421403"/>
                <a:gd name="connsiteY3" fmla="*/ 465444 h 465444"/>
                <a:gd name="connsiteX4" fmla="*/ 0 w 421403"/>
                <a:gd name="connsiteY4" fmla="*/ 465444 h 465444"/>
                <a:gd name="connsiteX0" fmla="*/ 0 w 421403"/>
                <a:gd name="connsiteY0" fmla="*/ 481124 h 481124"/>
                <a:gd name="connsiteX1" fmla="*/ 105351 w 421403"/>
                <a:gd name="connsiteY1" fmla="*/ 15680 h 481124"/>
                <a:gd name="connsiteX2" fmla="*/ 316052 w 421403"/>
                <a:gd name="connsiteY2" fmla="*/ 15680 h 481124"/>
                <a:gd name="connsiteX3" fmla="*/ 421403 w 421403"/>
                <a:gd name="connsiteY3" fmla="*/ 481124 h 481124"/>
                <a:gd name="connsiteX4" fmla="*/ 0 w 421403"/>
                <a:gd name="connsiteY4" fmla="*/ 481124 h 481124"/>
                <a:gd name="connsiteX0" fmla="*/ 0 w 421403"/>
                <a:gd name="connsiteY0" fmla="*/ 488995 h 488995"/>
                <a:gd name="connsiteX1" fmla="*/ 105351 w 421403"/>
                <a:gd name="connsiteY1" fmla="*/ 23551 h 488995"/>
                <a:gd name="connsiteX2" fmla="*/ 316052 w 421403"/>
                <a:gd name="connsiteY2" fmla="*/ 23551 h 488995"/>
                <a:gd name="connsiteX3" fmla="*/ 421403 w 421403"/>
                <a:gd name="connsiteY3" fmla="*/ 488995 h 488995"/>
                <a:gd name="connsiteX4" fmla="*/ 0 w 421403"/>
                <a:gd name="connsiteY4" fmla="*/ 488995 h 488995"/>
                <a:gd name="connsiteX0" fmla="*/ 0 w 423860"/>
                <a:gd name="connsiteY0" fmla="*/ 488995 h 491205"/>
                <a:gd name="connsiteX1" fmla="*/ 105351 w 423860"/>
                <a:gd name="connsiteY1" fmla="*/ 23551 h 491205"/>
                <a:gd name="connsiteX2" fmla="*/ 316052 w 423860"/>
                <a:gd name="connsiteY2" fmla="*/ 23551 h 491205"/>
                <a:gd name="connsiteX3" fmla="*/ 421403 w 423860"/>
                <a:gd name="connsiteY3" fmla="*/ 488995 h 491205"/>
                <a:gd name="connsiteX4" fmla="*/ 199648 w 423860"/>
                <a:gd name="connsiteY4" fmla="*/ 491205 h 491205"/>
                <a:gd name="connsiteX5" fmla="*/ 0 w 423860"/>
                <a:gd name="connsiteY5" fmla="*/ 488995 h 491205"/>
                <a:gd name="connsiteX0" fmla="*/ 199648 w 423860"/>
                <a:gd name="connsiteY0" fmla="*/ 491205 h 582645"/>
                <a:gd name="connsiteX1" fmla="*/ 0 w 423860"/>
                <a:gd name="connsiteY1" fmla="*/ 488995 h 582645"/>
                <a:gd name="connsiteX2" fmla="*/ 105351 w 423860"/>
                <a:gd name="connsiteY2" fmla="*/ 23551 h 582645"/>
                <a:gd name="connsiteX3" fmla="*/ 316052 w 423860"/>
                <a:gd name="connsiteY3" fmla="*/ 23551 h 582645"/>
                <a:gd name="connsiteX4" fmla="*/ 421403 w 423860"/>
                <a:gd name="connsiteY4" fmla="*/ 488995 h 582645"/>
                <a:gd name="connsiteX5" fmla="*/ 291088 w 423860"/>
                <a:gd name="connsiteY5" fmla="*/ 582645 h 582645"/>
                <a:gd name="connsiteX0" fmla="*/ 199648 w 423860"/>
                <a:gd name="connsiteY0" fmla="*/ 491205 h 491205"/>
                <a:gd name="connsiteX1" fmla="*/ 0 w 423860"/>
                <a:gd name="connsiteY1" fmla="*/ 488995 h 491205"/>
                <a:gd name="connsiteX2" fmla="*/ 105351 w 423860"/>
                <a:gd name="connsiteY2" fmla="*/ 23551 h 491205"/>
                <a:gd name="connsiteX3" fmla="*/ 316052 w 423860"/>
                <a:gd name="connsiteY3" fmla="*/ 23551 h 491205"/>
                <a:gd name="connsiteX4" fmla="*/ 421403 w 423860"/>
                <a:gd name="connsiteY4" fmla="*/ 488995 h 491205"/>
                <a:gd name="connsiteX0" fmla="*/ 0 w 423860"/>
                <a:gd name="connsiteY0" fmla="*/ 488995 h 488995"/>
                <a:gd name="connsiteX1" fmla="*/ 105351 w 423860"/>
                <a:gd name="connsiteY1" fmla="*/ 23551 h 488995"/>
                <a:gd name="connsiteX2" fmla="*/ 316052 w 423860"/>
                <a:gd name="connsiteY2" fmla="*/ 23551 h 488995"/>
                <a:gd name="connsiteX3" fmla="*/ 421403 w 423860"/>
                <a:gd name="connsiteY3" fmla="*/ 488995 h 48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860" h="488995">
                  <a:moveTo>
                    <a:pt x="0" y="488995"/>
                  </a:moveTo>
                  <a:cubicBezTo>
                    <a:pt x="35117" y="333847"/>
                    <a:pt x="67892" y="50819"/>
                    <a:pt x="105351" y="23551"/>
                  </a:cubicBezTo>
                  <a:cubicBezTo>
                    <a:pt x="142810" y="-3717"/>
                    <a:pt x="292396" y="-11731"/>
                    <a:pt x="316052" y="23551"/>
                  </a:cubicBezTo>
                  <a:cubicBezTo>
                    <a:pt x="339708" y="58833"/>
                    <a:pt x="440804" y="411053"/>
                    <a:pt x="421403" y="48899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EEF1931-85E9-4CE8-8513-217A4F804A8F}"/>
                </a:ext>
              </a:extLst>
            </p:cNvPr>
            <p:cNvSpPr/>
            <p:nvPr/>
          </p:nvSpPr>
          <p:spPr>
            <a:xfrm rot="17416378">
              <a:off x="7184634" y="1055857"/>
              <a:ext cx="1483837" cy="963449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58C0D51-4F51-4D34-A41B-4A1DE18D4067}"/>
              </a:ext>
            </a:extLst>
          </p:cNvPr>
          <p:cNvGrpSpPr/>
          <p:nvPr/>
        </p:nvGrpSpPr>
        <p:grpSpPr>
          <a:xfrm>
            <a:off x="6604480" y="4169207"/>
            <a:ext cx="2640506" cy="1772522"/>
            <a:chOff x="898895" y="3894490"/>
            <a:chExt cx="4062037" cy="2726772"/>
          </a:xfrm>
          <a:solidFill>
            <a:schemeClr val="bg1">
              <a:lumMod val="65000"/>
            </a:schemeClr>
          </a:solidFill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DF3530C-74E6-4B45-9553-6074E1237B71}"/>
                </a:ext>
              </a:extLst>
            </p:cNvPr>
            <p:cNvSpPr/>
            <p:nvPr/>
          </p:nvSpPr>
          <p:spPr>
            <a:xfrm rot="10800000" flipV="1">
              <a:off x="3840546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39B1AC8-154E-4B25-9B90-58E6AD38B18F}"/>
                </a:ext>
              </a:extLst>
            </p:cNvPr>
            <p:cNvSpPr/>
            <p:nvPr/>
          </p:nvSpPr>
          <p:spPr>
            <a:xfrm>
              <a:off x="3892070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A44F78DE-F2D9-434B-8CBA-62AC746EE5E7}"/>
                </a:ext>
              </a:extLst>
            </p:cNvPr>
            <p:cNvSpPr/>
            <p:nvPr/>
          </p:nvSpPr>
          <p:spPr>
            <a:xfrm>
              <a:off x="4015895" y="6509201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E23B0C5-F759-4637-8597-2449C107FFD0}"/>
                </a:ext>
              </a:extLst>
            </p:cNvPr>
            <p:cNvSpPr/>
            <p:nvPr/>
          </p:nvSpPr>
          <p:spPr>
            <a:xfrm rot="10800000" flipV="1">
              <a:off x="2611365" y="5405334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月 156">
              <a:extLst>
                <a:ext uri="{FF2B5EF4-FFF2-40B4-BE49-F238E27FC236}">
                  <a16:creationId xmlns:a16="http://schemas.microsoft.com/office/drawing/2014/main" id="{1B69A262-3584-4AE5-9A7B-475AF7BBE60B}"/>
                </a:ext>
              </a:extLst>
            </p:cNvPr>
            <p:cNvSpPr/>
            <p:nvPr/>
          </p:nvSpPr>
          <p:spPr>
            <a:xfrm rot="9167816">
              <a:off x="4608058" y="4014128"/>
              <a:ext cx="228324" cy="1232175"/>
            </a:xfrm>
            <a:prstGeom prst="moon">
              <a:avLst>
                <a:gd name="adj" fmla="val 27534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9A481E2-6827-4547-B703-E43E5823500C}"/>
                </a:ext>
              </a:extLst>
            </p:cNvPr>
            <p:cNvSpPr/>
            <p:nvPr/>
          </p:nvSpPr>
          <p:spPr>
            <a:xfrm>
              <a:off x="2362079" y="4070681"/>
              <a:ext cx="2360141" cy="1792781"/>
            </a:xfrm>
            <a:custGeom>
              <a:avLst/>
              <a:gdLst>
                <a:gd name="connsiteX0" fmla="*/ 2639321 w 3441702"/>
                <a:gd name="connsiteY0" fmla="*/ 0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  <a:gd name="connsiteX0" fmla="*/ 2621035 w 3441702"/>
                <a:gd name="connsiteY0" fmla="*/ 18660 h 2627990"/>
                <a:gd name="connsiteX1" fmla="*/ 2878015 w 3441702"/>
                <a:gd name="connsiteY1" fmla="*/ 13647 h 2627990"/>
                <a:gd name="connsiteX2" fmla="*/ 3441702 w 3441702"/>
                <a:gd name="connsiteY2" fmla="*/ 577334 h 2627990"/>
                <a:gd name="connsiteX3" fmla="*/ 3441702 w 3441702"/>
                <a:gd name="connsiteY3" fmla="*/ 1289997 h 2627990"/>
                <a:gd name="connsiteX4" fmla="*/ 3150246 w 3441702"/>
                <a:gd name="connsiteY4" fmla="*/ 2101874 h 2627990"/>
                <a:gd name="connsiteX5" fmla="*/ 3100028 w 3441702"/>
                <a:gd name="connsiteY5" fmla="*/ 2157128 h 2627990"/>
                <a:gd name="connsiteX6" fmla="*/ 3084139 w 3441702"/>
                <a:gd name="connsiteY6" fmla="*/ 2200149 h 2627990"/>
                <a:gd name="connsiteX7" fmla="*/ 1813770 w 3441702"/>
                <a:gd name="connsiteY7" fmla="*/ 2627990 h 2627990"/>
                <a:gd name="connsiteX8" fmla="*/ 1309031 w 3441702"/>
                <a:gd name="connsiteY8" fmla="*/ 2585882 h 2627990"/>
                <a:gd name="connsiteX9" fmla="*/ 1206123 w 3441702"/>
                <a:gd name="connsiteY9" fmla="*/ 2562801 h 2627990"/>
                <a:gd name="connsiteX10" fmla="*/ 1145851 w 3441702"/>
                <a:gd name="connsiteY10" fmla="*/ 2559757 h 2627990"/>
                <a:gd name="connsiteX11" fmla="*/ 0 w 3441702"/>
                <a:gd name="connsiteY11" fmla="*/ 1289997 h 2627990"/>
                <a:gd name="connsiteX12" fmla="*/ 0 w 3441702"/>
                <a:gd name="connsiteY12" fmla="*/ 577334 h 2627990"/>
                <a:gd name="connsiteX13" fmla="*/ 344275 w 3441702"/>
                <a:gd name="connsiteY13" fmla="*/ 57944 h 2627990"/>
                <a:gd name="connsiteX14" fmla="*/ 435673 w 3441702"/>
                <a:gd name="connsiteY14" fmla="*/ 29573 h 2627990"/>
                <a:gd name="connsiteX15" fmla="*/ 522456 w 3441702"/>
                <a:gd name="connsiteY15" fmla="*/ 49146 h 2627990"/>
                <a:gd name="connsiteX16" fmla="*/ 1504160 w 3441702"/>
                <a:gd name="connsiteY16" fmla="*/ 139588 h 2627990"/>
                <a:gd name="connsiteX17" fmla="*/ 2621035 w 3441702"/>
                <a:gd name="connsiteY17" fmla="*/ 18660 h 2627990"/>
                <a:gd name="connsiteX0" fmla="*/ 2621035 w 3441702"/>
                <a:gd name="connsiteY0" fmla="*/ 5013 h 2614343"/>
                <a:gd name="connsiteX1" fmla="*/ 2878015 w 3441702"/>
                <a:gd name="connsiteY1" fmla="*/ 0 h 2614343"/>
                <a:gd name="connsiteX2" fmla="*/ 3441702 w 3441702"/>
                <a:gd name="connsiteY2" fmla="*/ 563687 h 2614343"/>
                <a:gd name="connsiteX3" fmla="*/ 3441702 w 3441702"/>
                <a:gd name="connsiteY3" fmla="*/ 1276350 h 2614343"/>
                <a:gd name="connsiteX4" fmla="*/ 3150246 w 3441702"/>
                <a:gd name="connsiteY4" fmla="*/ 2088227 h 2614343"/>
                <a:gd name="connsiteX5" fmla="*/ 3100028 w 3441702"/>
                <a:gd name="connsiteY5" fmla="*/ 2143481 h 2614343"/>
                <a:gd name="connsiteX6" fmla="*/ 3084139 w 3441702"/>
                <a:gd name="connsiteY6" fmla="*/ 2186502 h 2614343"/>
                <a:gd name="connsiteX7" fmla="*/ 1813770 w 3441702"/>
                <a:gd name="connsiteY7" fmla="*/ 2614343 h 2614343"/>
                <a:gd name="connsiteX8" fmla="*/ 1309031 w 3441702"/>
                <a:gd name="connsiteY8" fmla="*/ 2572235 h 2614343"/>
                <a:gd name="connsiteX9" fmla="*/ 1206123 w 3441702"/>
                <a:gd name="connsiteY9" fmla="*/ 2549154 h 2614343"/>
                <a:gd name="connsiteX10" fmla="*/ 1145851 w 3441702"/>
                <a:gd name="connsiteY10" fmla="*/ 2546110 h 2614343"/>
                <a:gd name="connsiteX11" fmla="*/ 0 w 3441702"/>
                <a:gd name="connsiteY11" fmla="*/ 1276350 h 2614343"/>
                <a:gd name="connsiteX12" fmla="*/ 0 w 3441702"/>
                <a:gd name="connsiteY12" fmla="*/ 563687 h 2614343"/>
                <a:gd name="connsiteX13" fmla="*/ 344275 w 3441702"/>
                <a:gd name="connsiteY13" fmla="*/ 44297 h 2614343"/>
                <a:gd name="connsiteX14" fmla="*/ 435673 w 3441702"/>
                <a:gd name="connsiteY14" fmla="*/ 15926 h 2614343"/>
                <a:gd name="connsiteX15" fmla="*/ 522456 w 3441702"/>
                <a:gd name="connsiteY15" fmla="*/ 35499 h 2614343"/>
                <a:gd name="connsiteX16" fmla="*/ 1504160 w 3441702"/>
                <a:gd name="connsiteY16" fmla="*/ 125941 h 2614343"/>
                <a:gd name="connsiteX17" fmla="*/ 2621035 w 3441702"/>
                <a:gd name="connsiteY17" fmla="*/ 5013 h 261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41702" h="2614343">
                  <a:moveTo>
                    <a:pt x="2621035" y="5013"/>
                  </a:moveTo>
                  <a:lnTo>
                    <a:pt x="2878015" y="0"/>
                  </a:lnTo>
                  <a:cubicBezTo>
                    <a:pt x="3189331" y="0"/>
                    <a:pt x="3441702" y="252371"/>
                    <a:pt x="3441702" y="563687"/>
                  </a:cubicBezTo>
                  <a:lnTo>
                    <a:pt x="3441702" y="1276350"/>
                  </a:lnTo>
                  <a:cubicBezTo>
                    <a:pt x="3441702" y="1584748"/>
                    <a:pt x="3332325" y="1867599"/>
                    <a:pt x="3150246" y="2088227"/>
                  </a:cubicBezTo>
                  <a:lnTo>
                    <a:pt x="3100028" y="2143481"/>
                  </a:lnTo>
                  <a:lnTo>
                    <a:pt x="3084139" y="2186502"/>
                  </a:lnTo>
                  <a:cubicBezTo>
                    <a:pt x="2963225" y="2430670"/>
                    <a:pt x="2440406" y="2614343"/>
                    <a:pt x="1813770" y="2614343"/>
                  </a:cubicBezTo>
                  <a:cubicBezTo>
                    <a:pt x="1634732" y="2614343"/>
                    <a:pt x="1464168" y="2599349"/>
                    <a:pt x="1309031" y="2572235"/>
                  </a:cubicBezTo>
                  <a:lnTo>
                    <a:pt x="1206123" y="2549154"/>
                  </a:lnTo>
                  <a:lnTo>
                    <a:pt x="1145851" y="2546110"/>
                  </a:lnTo>
                  <a:cubicBezTo>
                    <a:pt x="502243" y="2480749"/>
                    <a:pt x="0" y="1937202"/>
                    <a:pt x="0" y="1276350"/>
                  </a:cubicBezTo>
                  <a:lnTo>
                    <a:pt x="0" y="563687"/>
                  </a:lnTo>
                  <a:cubicBezTo>
                    <a:pt x="0" y="330200"/>
                    <a:pt x="141959" y="129870"/>
                    <a:pt x="344275" y="44297"/>
                  </a:cubicBezTo>
                  <a:lnTo>
                    <a:pt x="435673" y="15926"/>
                  </a:lnTo>
                  <a:lnTo>
                    <a:pt x="522456" y="35499"/>
                  </a:lnTo>
                  <a:cubicBezTo>
                    <a:pt x="802689" y="92599"/>
                    <a:pt x="1140515" y="125941"/>
                    <a:pt x="1504160" y="125941"/>
                  </a:cubicBezTo>
                  <a:cubicBezTo>
                    <a:pt x="1928413" y="125941"/>
                    <a:pt x="2317523" y="80559"/>
                    <a:pt x="2621035" y="5013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35000">
                  <a:schemeClr val="accent2">
                    <a:lumMod val="60000"/>
                    <a:lumOff val="40000"/>
                  </a:schemeClr>
                </a:gs>
                <a:gs pos="73000">
                  <a:schemeClr val="accent2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1EFCAD77-BD72-42FA-9130-FBC0CE45ACF2}"/>
                </a:ext>
              </a:extLst>
            </p:cNvPr>
            <p:cNvSpPr/>
            <p:nvPr/>
          </p:nvSpPr>
          <p:spPr>
            <a:xfrm rot="10800000" flipV="1">
              <a:off x="2515576" y="5441259"/>
              <a:ext cx="555199" cy="1175716"/>
            </a:xfrm>
            <a:custGeom>
              <a:avLst/>
              <a:gdLst>
                <a:gd name="connsiteX0" fmla="*/ 809625 w 809625"/>
                <a:gd name="connsiteY0" fmla="*/ 0 h 1714501"/>
                <a:gd name="connsiteX1" fmla="*/ 0 w 809625"/>
                <a:gd name="connsiteY1" fmla="*/ 0 h 1714501"/>
                <a:gd name="connsiteX2" fmla="*/ 192865 w 809625"/>
                <a:gd name="connsiteY2" fmla="*/ 1347788 h 1714501"/>
                <a:gd name="connsiteX3" fmla="*/ 191689 w 809625"/>
                <a:gd name="connsiteY3" fmla="*/ 1347788 h 1714501"/>
                <a:gd name="connsiteX4" fmla="*/ 100011 w 809625"/>
                <a:gd name="connsiteY4" fmla="*/ 1714501 h 1714501"/>
                <a:gd name="connsiteX5" fmla="*/ 709617 w 809625"/>
                <a:gd name="connsiteY5" fmla="*/ 1714501 h 1714501"/>
                <a:gd name="connsiteX6" fmla="*/ 617939 w 809625"/>
                <a:gd name="connsiteY6" fmla="*/ 1347788 h 1714501"/>
                <a:gd name="connsiteX7" fmla="*/ 616760 w 809625"/>
                <a:gd name="connsiteY7" fmla="*/ 1347788 h 1714501"/>
                <a:gd name="connsiteX0" fmla="*/ 809625 w 809625"/>
                <a:gd name="connsiteY0" fmla="*/ 4761 h 1719262"/>
                <a:gd name="connsiteX1" fmla="*/ 385762 w 809625"/>
                <a:gd name="connsiteY1" fmla="*/ 0 h 1719262"/>
                <a:gd name="connsiteX2" fmla="*/ 0 w 809625"/>
                <a:gd name="connsiteY2" fmla="*/ 4761 h 1719262"/>
                <a:gd name="connsiteX3" fmla="*/ 192865 w 809625"/>
                <a:gd name="connsiteY3" fmla="*/ 1352549 h 1719262"/>
                <a:gd name="connsiteX4" fmla="*/ 191689 w 809625"/>
                <a:gd name="connsiteY4" fmla="*/ 1352549 h 1719262"/>
                <a:gd name="connsiteX5" fmla="*/ 100011 w 809625"/>
                <a:gd name="connsiteY5" fmla="*/ 1719262 h 1719262"/>
                <a:gd name="connsiteX6" fmla="*/ 709617 w 809625"/>
                <a:gd name="connsiteY6" fmla="*/ 1719262 h 1719262"/>
                <a:gd name="connsiteX7" fmla="*/ 617939 w 809625"/>
                <a:gd name="connsiteY7" fmla="*/ 1352549 h 1719262"/>
                <a:gd name="connsiteX8" fmla="*/ 616760 w 809625"/>
                <a:gd name="connsiteY8" fmla="*/ 1352549 h 1719262"/>
                <a:gd name="connsiteX9" fmla="*/ 809625 w 809625"/>
                <a:gd name="connsiteY9" fmla="*/ 4761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9" fmla="*/ 477202 w 809625"/>
                <a:gd name="connsiteY9" fmla="*/ 91440 h 1719262"/>
                <a:gd name="connsiteX0" fmla="*/ 385762 w 809625"/>
                <a:gd name="connsiteY0" fmla="*/ 0 h 1719262"/>
                <a:gd name="connsiteX1" fmla="*/ 0 w 809625"/>
                <a:gd name="connsiteY1" fmla="*/ 4761 h 1719262"/>
                <a:gd name="connsiteX2" fmla="*/ 192865 w 809625"/>
                <a:gd name="connsiteY2" fmla="*/ 1352549 h 1719262"/>
                <a:gd name="connsiteX3" fmla="*/ 191689 w 809625"/>
                <a:gd name="connsiteY3" fmla="*/ 1352549 h 1719262"/>
                <a:gd name="connsiteX4" fmla="*/ 100011 w 809625"/>
                <a:gd name="connsiteY4" fmla="*/ 1719262 h 1719262"/>
                <a:gd name="connsiteX5" fmla="*/ 709617 w 809625"/>
                <a:gd name="connsiteY5" fmla="*/ 1719262 h 1719262"/>
                <a:gd name="connsiteX6" fmla="*/ 617939 w 809625"/>
                <a:gd name="connsiteY6" fmla="*/ 1352549 h 1719262"/>
                <a:gd name="connsiteX7" fmla="*/ 616760 w 809625"/>
                <a:gd name="connsiteY7" fmla="*/ 1352549 h 1719262"/>
                <a:gd name="connsiteX8" fmla="*/ 809625 w 809625"/>
                <a:gd name="connsiteY8" fmla="*/ 4761 h 1719262"/>
                <a:gd name="connsiteX0" fmla="*/ 0 w 809625"/>
                <a:gd name="connsiteY0" fmla="*/ 0 h 1714501"/>
                <a:gd name="connsiteX1" fmla="*/ 192865 w 809625"/>
                <a:gd name="connsiteY1" fmla="*/ 1347788 h 1714501"/>
                <a:gd name="connsiteX2" fmla="*/ 191689 w 809625"/>
                <a:gd name="connsiteY2" fmla="*/ 1347788 h 1714501"/>
                <a:gd name="connsiteX3" fmla="*/ 100011 w 809625"/>
                <a:gd name="connsiteY3" fmla="*/ 1714501 h 1714501"/>
                <a:gd name="connsiteX4" fmla="*/ 709617 w 809625"/>
                <a:gd name="connsiteY4" fmla="*/ 1714501 h 1714501"/>
                <a:gd name="connsiteX5" fmla="*/ 617939 w 809625"/>
                <a:gd name="connsiteY5" fmla="*/ 1347788 h 1714501"/>
                <a:gd name="connsiteX6" fmla="*/ 616760 w 809625"/>
                <a:gd name="connsiteY6" fmla="*/ 1347788 h 1714501"/>
                <a:gd name="connsiteX7" fmla="*/ 809625 w 809625"/>
                <a:gd name="connsiteY7" fmla="*/ 0 h 171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9625" h="1714501">
                  <a:moveTo>
                    <a:pt x="0" y="0"/>
                  </a:moveTo>
                  <a:lnTo>
                    <a:pt x="192865" y="1347788"/>
                  </a:lnTo>
                  <a:lnTo>
                    <a:pt x="191689" y="1347788"/>
                  </a:lnTo>
                  <a:lnTo>
                    <a:pt x="100011" y="1714501"/>
                  </a:lnTo>
                  <a:lnTo>
                    <a:pt x="709617" y="1714501"/>
                  </a:lnTo>
                  <a:lnTo>
                    <a:pt x="617939" y="1347788"/>
                  </a:lnTo>
                  <a:lnTo>
                    <a:pt x="616760" y="1347788"/>
                  </a:lnTo>
                  <a:lnTo>
                    <a:pt x="809625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CA0977B1-104B-4893-89C0-17CEBD161AA8}"/>
                </a:ext>
              </a:extLst>
            </p:cNvPr>
            <p:cNvSpPr/>
            <p:nvPr/>
          </p:nvSpPr>
          <p:spPr>
            <a:xfrm>
              <a:off x="2572641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058FA056-F592-414A-A4BE-501A6239C241}"/>
                </a:ext>
              </a:extLst>
            </p:cNvPr>
            <p:cNvSpPr/>
            <p:nvPr/>
          </p:nvSpPr>
          <p:spPr>
            <a:xfrm>
              <a:off x="269837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477739BD-7CC0-47F3-832A-1E4EB9DFEF85}"/>
                </a:ext>
              </a:extLst>
            </p:cNvPr>
            <p:cNvSpPr/>
            <p:nvPr/>
          </p:nvSpPr>
          <p:spPr>
            <a:xfrm>
              <a:off x="3829546" y="5357436"/>
              <a:ext cx="739175" cy="1259539"/>
            </a:xfrm>
            <a:custGeom>
              <a:avLst/>
              <a:gdLst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482201 w 1077911"/>
                <a:gd name="connsiteY14" fmla="*/ 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14" fmla="*/ 573641 w 1077911"/>
                <a:gd name="connsiteY14" fmla="*/ 91440 h 2411412"/>
                <a:gd name="connsiteX0" fmla="*/ 482201 w 1077911"/>
                <a:gd name="connsiteY0" fmla="*/ 0 h 2411412"/>
                <a:gd name="connsiteX1" fmla="*/ 964402 w 1077911"/>
                <a:gd name="connsiteY1" fmla="*/ 574675 h 2411412"/>
                <a:gd name="connsiteX2" fmla="*/ 954606 w 1077911"/>
                <a:gd name="connsiteY2" fmla="*/ 690492 h 2411412"/>
                <a:gd name="connsiteX3" fmla="*/ 952934 w 1077911"/>
                <a:gd name="connsiteY3" fmla="*/ 696911 h 2411412"/>
                <a:gd name="connsiteX4" fmla="*/ 1077911 w 1077911"/>
                <a:gd name="connsiteY4" fmla="*/ 696911 h 2411412"/>
                <a:gd name="connsiteX5" fmla="*/ 885046 w 1077911"/>
                <a:gd name="connsiteY5" fmla="*/ 2044699 h 2411412"/>
                <a:gd name="connsiteX6" fmla="*/ 886222 w 1077911"/>
                <a:gd name="connsiteY6" fmla="*/ 2044699 h 2411412"/>
                <a:gd name="connsiteX7" fmla="*/ 977900 w 1077911"/>
                <a:gd name="connsiteY7" fmla="*/ 2411412 h 2411412"/>
                <a:gd name="connsiteX8" fmla="*/ 368294 w 1077911"/>
                <a:gd name="connsiteY8" fmla="*/ 2411412 h 2411412"/>
                <a:gd name="connsiteX9" fmla="*/ 459972 w 1077911"/>
                <a:gd name="connsiteY9" fmla="*/ 2044699 h 2411412"/>
                <a:gd name="connsiteX10" fmla="*/ 461151 w 1077911"/>
                <a:gd name="connsiteY10" fmla="*/ 2044699 h 2411412"/>
                <a:gd name="connsiteX11" fmla="*/ 328359 w 1077911"/>
                <a:gd name="connsiteY11" fmla="*/ 1116713 h 2411412"/>
                <a:gd name="connsiteX12" fmla="*/ 294507 w 1077911"/>
                <a:gd name="connsiteY12" fmla="*/ 1104189 h 2411412"/>
                <a:gd name="connsiteX13" fmla="*/ 0 w 1077911"/>
                <a:gd name="connsiteY13" fmla="*/ 574675 h 2411412"/>
                <a:gd name="connsiteX0" fmla="*/ 964402 w 1077911"/>
                <a:gd name="connsiteY0" fmla="*/ 0 h 1836737"/>
                <a:gd name="connsiteX1" fmla="*/ 954606 w 1077911"/>
                <a:gd name="connsiteY1" fmla="*/ 115817 h 1836737"/>
                <a:gd name="connsiteX2" fmla="*/ 952934 w 1077911"/>
                <a:gd name="connsiteY2" fmla="*/ 122236 h 1836737"/>
                <a:gd name="connsiteX3" fmla="*/ 1077911 w 1077911"/>
                <a:gd name="connsiteY3" fmla="*/ 122236 h 1836737"/>
                <a:gd name="connsiteX4" fmla="*/ 885046 w 1077911"/>
                <a:gd name="connsiteY4" fmla="*/ 1470024 h 1836737"/>
                <a:gd name="connsiteX5" fmla="*/ 886222 w 1077911"/>
                <a:gd name="connsiteY5" fmla="*/ 1470024 h 1836737"/>
                <a:gd name="connsiteX6" fmla="*/ 977900 w 1077911"/>
                <a:gd name="connsiteY6" fmla="*/ 1836737 h 1836737"/>
                <a:gd name="connsiteX7" fmla="*/ 368294 w 1077911"/>
                <a:gd name="connsiteY7" fmla="*/ 1836737 h 1836737"/>
                <a:gd name="connsiteX8" fmla="*/ 459972 w 1077911"/>
                <a:gd name="connsiteY8" fmla="*/ 1470024 h 1836737"/>
                <a:gd name="connsiteX9" fmla="*/ 461151 w 1077911"/>
                <a:gd name="connsiteY9" fmla="*/ 1470024 h 1836737"/>
                <a:gd name="connsiteX10" fmla="*/ 328359 w 1077911"/>
                <a:gd name="connsiteY10" fmla="*/ 542038 h 1836737"/>
                <a:gd name="connsiteX11" fmla="*/ 294507 w 1077911"/>
                <a:gd name="connsiteY11" fmla="*/ 529514 h 1836737"/>
                <a:gd name="connsiteX12" fmla="*/ 0 w 1077911"/>
                <a:gd name="connsiteY12" fmla="*/ 0 h 1836737"/>
                <a:gd name="connsiteX0" fmla="*/ 954606 w 1077911"/>
                <a:gd name="connsiteY0" fmla="*/ 115817 h 1836737"/>
                <a:gd name="connsiteX1" fmla="*/ 952934 w 1077911"/>
                <a:gd name="connsiteY1" fmla="*/ 122236 h 1836737"/>
                <a:gd name="connsiteX2" fmla="*/ 1077911 w 1077911"/>
                <a:gd name="connsiteY2" fmla="*/ 122236 h 1836737"/>
                <a:gd name="connsiteX3" fmla="*/ 885046 w 1077911"/>
                <a:gd name="connsiteY3" fmla="*/ 1470024 h 1836737"/>
                <a:gd name="connsiteX4" fmla="*/ 886222 w 1077911"/>
                <a:gd name="connsiteY4" fmla="*/ 1470024 h 1836737"/>
                <a:gd name="connsiteX5" fmla="*/ 977900 w 1077911"/>
                <a:gd name="connsiteY5" fmla="*/ 1836737 h 1836737"/>
                <a:gd name="connsiteX6" fmla="*/ 368294 w 1077911"/>
                <a:gd name="connsiteY6" fmla="*/ 1836737 h 1836737"/>
                <a:gd name="connsiteX7" fmla="*/ 459972 w 1077911"/>
                <a:gd name="connsiteY7" fmla="*/ 1470024 h 1836737"/>
                <a:gd name="connsiteX8" fmla="*/ 461151 w 1077911"/>
                <a:gd name="connsiteY8" fmla="*/ 1470024 h 1836737"/>
                <a:gd name="connsiteX9" fmla="*/ 328359 w 1077911"/>
                <a:gd name="connsiteY9" fmla="*/ 542038 h 1836737"/>
                <a:gd name="connsiteX10" fmla="*/ 294507 w 1077911"/>
                <a:gd name="connsiteY10" fmla="*/ 529514 h 1836737"/>
                <a:gd name="connsiteX11" fmla="*/ 0 w 1077911"/>
                <a:gd name="connsiteY11" fmla="*/ 0 h 1836737"/>
                <a:gd name="connsiteX0" fmla="*/ 954606 w 1077911"/>
                <a:gd name="connsiteY0" fmla="*/ 115817 h 1836737"/>
                <a:gd name="connsiteX1" fmla="*/ 1077911 w 1077911"/>
                <a:gd name="connsiteY1" fmla="*/ 122236 h 1836737"/>
                <a:gd name="connsiteX2" fmla="*/ 885046 w 1077911"/>
                <a:gd name="connsiteY2" fmla="*/ 1470024 h 1836737"/>
                <a:gd name="connsiteX3" fmla="*/ 886222 w 1077911"/>
                <a:gd name="connsiteY3" fmla="*/ 1470024 h 1836737"/>
                <a:gd name="connsiteX4" fmla="*/ 977900 w 1077911"/>
                <a:gd name="connsiteY4" fmla="*/ 1836737 h 1836737"/>
                <a:gd name="connsiteX5" fmla="*/ 368294 w 1077911"/>
                <a:gd name="connsiteY5" fmla="*/ 1836737 h 1836737"/>
                <a:gd name="connsiteX6" fmla="*/ 459972 w 1077911"/>
                <a:gd name="connsiteY6" fmla="*/ 1470024 h 1836737"/>
                <a:gd name="connsiteX7" fmla="*/ 461151 w 1077911"/>
                <a:gd name="connsiteY7" fmla="*/ 1470024 h 1836737"/>
                <a:gd name="connsiteX8" fmla="*/ 328359 w 1077911"/>
                <a:gd name="connsiteY8" fmla="*/ 542038 h 1836737"/>
                <a:gd name="connsiteX9" fmla="*/ 294507 w 1077911"/>
                <a:gd name="connsiteY9" fmla="*/ 529514 h 1836737"/>
                <a:gd name="connsiteX10" fmla="*/ 0 w 1077911"/>
                <a:gd name="connsiteY10" fmla="*/ 0 h 1836737"/>
                <a:gd name="connsiteX0" fmla="*/ 1077911 w 1077911"/>
                <a:gd name="connsiteY0" fmla="*/ 122236 h 1836737"/>
                <a:gd name="connsiteX1" fmla="*/ 885046 w 1077911"/>
                <a:gd name="connsiteY1" fmla="*/ 1470024 h 1836737"/>
                <a:gd name="connsiteX2" fmla="*/ 886222 w 1077911"/>
                <a:gd name="connsiteY2" fmla="*/ 1470024 h 1836737"/>
                <a:gd name="connsiteX3" fmla="*/ 977900 w 1077911"/>
                <a:gd name="connsiteY3" fmla="*/ 1836737 h 1836737"/>
                <a:gd name="connsiteX4" fmla="*/ 368294 w 1077911"/>
                <a:gd name="connsiteY4" fmla="*/ 1836737 h 1836737"/>
                <a:gd name="connsiteX5" fmla="*/ 459972 w 1077911"/>
                <a:gd name="connsiteY5" fmla="*/ 1470024 h 1836737"/>
                <a:gd name="connsiteX6" fmla="*/ 461151 w 1077911"/>
                <a:gd name="connsiteY6" fmla="*/ 1470024 h 1836737"/>
                <a:gd name="connsiteX7" fmla="*/ 328359 w 1077911"/>
                <a:gd name="connsiteY7" fmla="*/ 542038 h 1836737"/>
                <a:gd name="connsiteX8" fmla="*/ 294507 w 1077911"/>
                <a:gd name="connsiteY8" fmla="*/ 529514 h 1836737"/>
                <a:gd name="connsiteX9" fmla="*/ 0 w 1077911"/>
                <a:gd name="connsiteY9" fmla="*/ 0 h 18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911" h="1836737">
                  <a:moveTo>
                    <a:pt x="1077911" y="122236"/>
                  </a:moveTo>
                  <a:lnTo>
                    <a:pt x="885046" y="1470024"/>
                  </a:lnTo>
                  <a:lnTo>
                    <a:pt x="886222" y="1470024"/>
                  </a:lnTo>
                  <a:lnTo>
                    <a:pt x="977900" y="1836737"/>
                  </a:lnTo>
                  <a:lnTo>
                    <a:pt x="368294" y="1836737"/>
                  </a:lnTo>
                  <a:lnTo>
                    <a:pt x="459972" y="1470024"/>
                  </a:lnTo>
                  <a:lnTo>
                    <a:pt x="461151" y="1470024"/>
                  </a:lnTo>
                  <a:lnTo>
                    <a:pt x="328359" y="542038"/>
                  </a:lnTo>
                  <a:lnTo>
                    <a:pt x="294507" y="529514"/>
                  </a:lnTo>
                  <a:cubicBezTo>
                    <a:pt x="121438" y="442274"/>
                    <a:pt x="0" y="238038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A763CE79-BC95-46F1-9F27-77080682B989}"/>
                </a:ext>
              </a:extLst>
            </p:cNvPr>
            <p:cNvSpPr/>
            <p:nvPr/>
          </p:nvSpPr>
          <p:spPr>
            <a:xfrm>
              <a:off x="4068410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07D25A71-F977-4B9A-B67A-893B255BE3BF}"/>
                </a:ext>
              </a:extLst>
            </p:cNvPr>
            <p:cNvSpPr/>
            <p:nvPr/>
          </p:nvSpPr>
          <p:spPr>
            <a:xfrm>
              <a:off x="4194148" y="6545126"/>
              <a:ext cx="95885" cy="71849"/>
            </a:xfrm>
            <a:custGeom>
              <a:avLst/>
              <a:gdLst>
                <a:gd name="connsiteX0" fmla="*/ 103646 w 207293"/>
                <a:gd name="connsiteY0" fmla="*/ 0 h 247649"/>
                <a:gd name="connsiteX1" fmla="*/ 206038 w 207293"/>
                <a:gd name="connsiteY1" fmla="*/ 226880 h 247649"/>
                <a:gd name="connsiteX2" fmla="*/ 207293 w 207293"/>
                <a:gd name="connsiteY2" fmla="*/ 247649 h 247649"/>
                <a:gd name="connsiteX3" fmla="*/ 0 w 207293"/>
                <a:gd name="connsiteY3" fmla="*/ 247649 h 247649"/>
                <a:gd name="connsiteX4" fmla="*/ 1254 w 207293"/>
                <a:gd name="connsiteY4" fmla="*/ 226880 h 247649"/>
                <a:gd name="connsiteX5" fmla="*/ 103646 w 207293"/>
                <a:gd name="connsiteY5" fmla="*/ 0 h 2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93" h="247649">
                  <a:moveTo>
                    <a:pt x="103646" y="0"/>
                  </a:moveTo>
                  <a:cubicBezTo>
                    <a:pt x="149676" y="0"/>
                    <a:pt x="189169" y="93552"/>
                    <a:pt x="206038" y="226880"/>
                  </a:cubicBezTo>
                  <a:lnTo>
                    <a:pt x="207293" y="247649"/>
                  </a:lnTo>
                  <a:lnTo>
                    <a:pt x="0" y="247649"/>
                  </a:lnTo>
                  <a:lnTo>
                    <a:pt x="1254" y="226880"/>
                  </a:lnTo>
                  <a:cubicBezTo>
                    <a:pt x="18123" y="93552"/>
                    <a:pt x="57616" y="0"/>
                    <a:pt x="103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台形 164">
              <a:extLst>
                <a:ext uri="{FF2B5EF4-FFF2-40B4-BE49-F238E27FC236}">
                  <a16:creationId xmlns:a16="http://schemas.microsoft.com/office/drawing/2014/main" id="{1B6AF3FB-229E-4217-B971-29C9856AF3DC}"/>
                </a:ext>
              </a:extLst>
            </p:cNvPr>
            <p:cNvSpPr/>
            <p:nvPr/>
          </p:nvSpPr>
          <p:spPr>
            <a:xfrm rot="1029784">
              <a:off x="4856250" y="5058173"/>
              <a:ext cx="104682" cy="225344"/>
            </a:xfrm>
            <a:prstGeom prst="trapezoid">
              <a:avLst>
                <a:gd name="adj" fmla="val 23767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540E414-E259-4366-B849-D78D34AD393E}"/>
                </a:ext>
              </a:extLst>
            </p:cNvPr>
            <p:cNvSpPr/>
            <p:nvPr/>
          </p:nvSpPr>
          <p:spPr>
            <a:xfrm rot="16200000">
              <a:off x="2622096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E87829B-8B1B-43A2-A668-00D842950D72}"/>
                </a:ext>
              </a:extLst>
            </p:cNvPr>
            <p:cNvSpPr/>
            <p:nvPr/>
          </p:nvSpPr>
          <p:spPr>
            <a:xfrm rot="5400000" flipH="1">
              <a:off x="704453" y="4088932"/>
              <a:ext cx="1483837" cy="1094954"/>
            </a:xfrm>
            <a:custGeom>
              <a:avLst/>
              <a:gdLst>
                <a:gd name="connsiteX0" fmla="*/ 1898728 w 1898728"/>
                <a:gd name="connsiteY0" fmla="*/ 350007 h 1182143"/>
                <a:gd name="connsiteX1" fmla="*/ 1796149 w 1898728"/>
                <a:gd name="connsiteY1" fmla="*/ 597655 h 1182143"/>
                <a:gd name="connsiteX2" fmla="*/ 1324292 w 1898728"/>
                <a:gd name="connsiteY2" fmla="*/ 1069511 h 1182143"/>
                <a:gd name="connsiteX3" fmla="*/ 780459 w 1898728"/>
                <a:gd name="connsiteY3" fmla="*/ 1069511 h 1182143"/>
                <a:gd name="connsiteX4" fmla="*/ 112632 w 1898728"/>
                <a:gd name="connsiteY4" fmla="*/ 401683 h 1182143"/>
                <a:gd name="connsiteX5" fmla="*/ 7040 w 1898728"/>
                <a:gd name="connsiteY5" fmla="*/ 56320 h 1182143"/>
                <a:gd name="connsiteX6" fmla="*/ 23730 w 1898728"/>
                <a:gd name="connsiteY6" fmla="*/ 0 h 1182143"/>
                <a:gd name="connsiteX7" fmla="*/ 1693789 w 1898728"/>
                <a:gd name="connsiteY7" fmla="*/ 0 h 1182143"/>
                <a:gd name="connsiteX8" fmla="*/ 1796149 w 1898728"/>
                <a:gd name="connsiteY8" fmla="*/ 102360 h 1182143"/>
                <a:gd name="connsiteX9" fmla="*/ 1898728 w 1898728"/>
                <a:gd name="connsiteY9" fmla="*/ 350007 h 1182143"/>
                <a:gd name="connsiteX0" fmla="*/ 1898728 w 1898728"/>
                <a:gd name="connsiteY0" fmla="*/ 351488 h 1183624"/>
                <a:gd name="connsiteX1" fmla="*/ 1796149 w 1898728"/>
                <a:gd name="connsiteY1" fmla="*/ 599136 h 1183624"/>
                <a:gd name="connsiteX2" fmla="*/ 1324292 w 1898728"/>
                <a:gd name="connsiteY2" fmla="*/ 1070992 h 1183624"/>
                <a:gd name="connsiteX3" fmla="*/ 780459 w 1898728"/>
                <a:gd name="connsiteY3" fmla="*/ 1070992 h 1183624"/>
                <a:gd name="connsiteX4" fmla="*/ 112632 w 1898728"/>
                <a:gd name="connsiteY4" fmla="*/ 403164 h 1183624"/>
                <a:gd name="connsiteX5" fmla="*/ 7040 w 1898728"/>
                <a:gd name="connsiteY5" fmla="*/ 57801 h 1183624"/>
                <a:gd name="connsiteX6" fmla="*/ 23730 w 1898728"/>
                <a:gd name="connsiteY6" fmla="*/ 1481 h 1183624"/>
                <a:gd name="connsiteX7" fmla="*/ 762342 w 1898728"/>
                <a:gd name="connsiteY7" fmla="*/ 0 h 1183624"/>
                <a:gd name="connsiteX8" fmla="*/ 1693789 w 1898728"/>
                <a:gd name="connsiteY8" fmla="*/ 1481 h 1183624"/>
                <a:gd name="connsiteX9" fmla="*/ 1796149 w 1898728"/>
                <a:gd name="connsiteY9" fmla="*/ 103841 h 1183624"/>
                <a:gd name="connsiteX10" fmla="*/ 1898728 w 1898728"/>
                <a:gd name="connsiteY10" fmla="*/ 35148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10" fmla="*/ 835901 w 1898728"/>
                <a:gd name="connsiteY10" fmla="*/ 73558 h 1183624"/>
                <a:gd name="connsiteX0" fmla="*/ 762342 w 1898728"/>
                <a:gd name="connsiteY0" fmla="*/ 0 h 1183624"/>
                <a:gd name="connsiteX1" fmla="*/ 1693789 w 1898728"/>
                <a:gd name="connsiteY1" fmla="*/ 1481 h 1183624"/>
                <a:gd name="connsiteX2" fmla="*/ 1796149 w 1898728"/>
                <a:gd name="connsiteY2" fmla="*/ 103841 h 1183624"/>
                <a:gd name="connsiteX3" fmla="*/ 1898728 w 1898728"/>
                <a:gd name="connsiteY3" fmla="*/ 351488 h 1183624"/>
                <a:gd name="connsiteX4" fmla="*/ 1796149 w 1898728"/>
                <a:gd name="connsiteY4" fmla="*/ 599136 h 1183624"/>
                <a:gd name="connsiteX5" fmla="*/ 1324292 w 1898728"/>
                <a:gd name="connsiteY5" fmla="*/ 1070992 h 1183624"/>
                <a:gd name="connsiteX6" fmla="*/ 780459 w 1898728"/>
                <a:gd name="connsiteY6" fmla="*/ 1070992 h 1183624"/>
                <a:gd name="connsiteX7" fmla="*/ 112632 w 1898728"/>
                <a:gd name="connsiteY7" fmla="*/ 403164 h 1183624"/>
                <a:gd name="connsiteX8" fmla="*/ 7040 w 1898728"/>
                <a:gd name="connsiteY8" fmla="*/ 57801 h 1183624"/>
                <a:gd name="connsiteX9" fmla="*/ 23730 w 1898728"/>
                <a:gd name="connsiteY9" fmla="*/ 1481 h 1183624"/>
                <a:gd name="connsiteX0" fmla="*/ 1693789 w 1898728"/>
                <a:gd name="connsiteY0" fmla="*/ 0 h 1182143"/>
                <a:gd name="connsiteX1" fmla="*/ 1796149 w 1898728"/>
                <a:gd name="connsiteY1" fmla="*/ 102360 h 1182143"/>
                <a:gd name="connsiteX2" fmla="*/ 1898728 w 1898728"/>
                <a:gd name="connsiteY2" fmla="*/ 350007 h 1182143"/>
                <a:gd name="connsiteX3" fmla="*/ 1796149 w 1898728"/>
                <a:gd name="connsiteY3" fmla="*/ 597655 h 1182143"/>
                <a:gd name="connsiteX4" fmla="*/ 1324292 w 1898728"/>
                <a:gd name="connsiteY4" fmla="*/ 1069511 h 1182143"/>
                <a:gd name="connsiteX5" fmla="*/ 780459 w 1898728"/>
                <a:gd name="connsiteY5" fmla="*/ 1069511 h 1182143"/>
                <a:gd name="connsiteX6" fmla="*/ 112632 w 1898728"/>
                <a:gd name="connsiteY6" fmla="*/ 401683 h 1182143"/>
                <a:gd name="connsiteX7" fmla="*/ 7040 w 1898728"/>
                <a:gd name="connsiteY7" fmla="*/ 56320 h 1182143"/>
                <a:gd name="connsiteX8" fmla="*/ 23730 w 1898728"/>
                <a:gd name="connsiteY8" fmla="*/ 0 h 118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728" h="1182143">
                  <a:moveTo>
                    <a:pt x="1693789" y="0"/>
                  </a:moveTo>
                  <a:lnTo>
                    <a:pt x="1796149" y="102360"/>
                  </a:lnTo>
                  <a:cubicBezTo>
                    <a:pt x="1864535" y="170746"/>
                    <a:pt x="1898728" y="260376"/>
                    <a:pt x="1898728" y="350007"/>
                  </a:cubicBezTo>
                  <a:cubicBezTo>
                    <a:pt x="1898728" y="439638"/>
                    <a:pt x="1864535" y="529269"/>
                    <a:pt x="1796149" y="597655"/>
                  </a:cubicBezTo>
                  <a:lnTo>
                    <a:pt x="1324292" y="1069511"/>
                  </a:lnTo>
                  <a:cubicBezTo>
                    <a:pt x="1174117" y="1219687"/>
                    <a:pt x="930634" y="1219687"/>
                    <a:pt x="780459" y="1069511"/>
                  </a:cubicBezTo>
                  <a:lnTo>
                    <a:pt x="112632" y="401683"/>
                  </a:lnTo>
                  <a:cubicBezTo>
                    <a:pt x="18772" y="307823"/>
                    <a:pt x="-16426" y="177515"/>
                    <a:pt x="7040" y="56320"/>
                  </a:cubicBezTo>
                  <a:lnTo>
                    <a:pt x="2373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7BD941B1-2412-4618-A438-8260D8CE2DA8}"/>
                </a:ext>
              </a:extLst>
            </p:cNvPr>
            <p:cNvSpPr/>
            <p:nvPr/>
          </p:nvSpPr>
          <p:spPr>
            <a:xfrm>
              <a:off x="1809842" y="4010249"/>
              <a:ext cx="1177674" cy="1568768"/>
            </a:xfrm>
            <a:prstGeom prst="round2SameRect">
              <a:avLst>
                <a:gd name="adj1" fmla="val 30013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2596779-8EF4-4158-B6A8-557B27677B3D}"/>
                </a:ext>
              </a:extLst>
            </p:cNvPr>
            <p:cNvSpPr/>
            <p:nvPr/>
          </p:nvSpPr>
          <p:spPr>
            <a:xfrm rot="19800000">
              <a:off x="2600555" y="5046654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3BF7C1A-6B94-41B6-8E75-A31394B994D5}"/>
                </a:ext>
              </a:extLst>
            </p:cNvPr>
            <p:cNvSpPr/>
            <p:nvPr/>
          </p:nvSpPr>
          <p:spPr>
            <a:xfrm rot="1800000" flipH="1">
              <a:off x="1836695" y="5046655"/>
              <a:ext cx="361745" cy="836940"/>
            </a:xfrm>
            <a:custGeom>
              <a:avLst/>
              <a:gdLst>
                <a:gd name="connsiteX0" fmla="*/ 78415 w 308832"/>
                <a:gd name="connsiteY0" fmla="*/ 0 h 687292"/>
                <a:gd name="connsiteX1" fmla="*/ 197396 w 308832"/>
                <a:gd name="connsiteY1" fmla="*/ 31880 h 687292"/>
                <a:gd name="connsiteX2" fmla="*/ 192948 w 308832"/>
                <a:gd name="connsiteY2" fmla="*/ 40809 h 687292"/>
                <a:gd name="connsiteX3" fmla="*/ 151287 w 308832"/>
                <a:gd name="connsiteY3" fmla="*/ 273225 h 687292"/>
                <a:gd name="connsiteX4" fmla="*/ 308832 w 308832"/>
                <a:gd name="connsiteY4" fmla="*/ 687292 h 687292"/>
                <a:gd name="connsiteX5" fmla="*/ 0 w 308832"/>
                <a:gd name="connsiteY5" fmla="*/ 273225 h 687292"/>
                <a:gd name="connsiteX6" fmla="*/ 52744 w 308832"/>
                <a:gd name="connsiteY6" fmla="*/ 41716 h 68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32" h="687292">
                  <a:moveTo>
                    <a:pt x="78415" y="0"/>
                  </a:moveTo>
                  <a:lnTo>
                    <a:pt x="197396" y="31880"/>
                  </a:lnTo>
                  <a:lnTo>
                    <a:pt x="192948" y="40809"/>
                  </a:lnTo>
                  <a:cubicBezTo>
                    <a:pt x="165932" y="111813"/>
                    <a:pt x="151287" y="191278"/>
                    <a:pt x="151287" y="273225"/>
                  </a:cubicBezTo>
                  <a:cubicBezTo>
                    <a:pt x="151287" y="437118"/>
                    <a:pt x="209868" y="591085"/>
                    <a:pt x="308832" y="687292"/>
                  </a:cubicBezTo>
                  <a:cubicBezTo>
                    <a:pt x="138269" y="687292"/>
                    <a:pt x="0" y="501908"/>
                    <a:pt x="0" y="273225"/>
                  </a:cubicBezTo>
                  <a:cubicBezTo>
                    <a:pt x="0" y="187469"/>
                    <a:pt x="19444" y="107802"/>
                    <a:pt x="52744" y="417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D17DBA73-EE95-4061-A6B5-355941765496}"/>
                </a:ext>
              </a:extLst>
            </p:cNvPr>
            <p:cNvSpPr/>
            <p:nvPr/>
          </p:nvSpPr>
          <p:spPr>
            <a:xfrm>
              <a:off x="2144105" y="5012282"/>
              <a:ext cx="512646" cy="1568768"/>
            </a:xfrm>
            <a:custGeom>
              <a:avLst/>
              <a:gdLst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0 h 1132183"/>
                <a:gd name="connsiteX1" fmla="*/ 421449 w 421449"/>
                <a:gd name="connsiteY1" fmla="*/ 0 h 1132183"/>
                <a:gd name="connsiteX2" fmla="*/ 210724 w 421449"/>
                <a:gd name="connsiteY2" fmla="*/ 1132183 h 1132183"/>
                <a:gd name="connsiteX3" fmla="*/ 0 w 421449"/>
                <a:gd name="connsiteY3" fmla="*/ 0 h 1132183"/>
                <a:gd name="connsiteX0" fmla="*/ 0 w 421449"/>
                <a:gd name="connsiteY0" fmla="*/ 1539 h 1133722"/>
                <a:gd name="connsiteX1" fmla="*/ 206370 w 421449"/>
                <a:gd name="connsiteY1" fmla="*/ 0 h 1133722"/>
                <a:gd name="connsiteX2" fmla="*/ 421449 w 421449"/>
                <a:gd name="connsiteY2" fmla="*/ 1539 h 1133722"/>
                <a:gd name="connsiteX3" fmla="*/ 210724 w 421449"/>
                <a:gd name="connsiteY3" fmla="*/ 1133722 h 1133722"/>
                <a:gd name="connsiteX4" fmla="*/ 0 w 421449"/>
                <a:gd name="connsiteY4" fmla="*/ 1539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4" fmla="*/ 281543 w 421449"/>
                <a:gd name="connsiteY4" fmla="*/ 65992 h 1133722"/>
                <a:gd name="connsiteX0" fmla="*/ 206370 w 421449"/>
                <a:gd name="connsiteY0" fmla="*/ 0 h 1133722"/>
                <a:gd name="connsiteX1" fmla="*/ 421449 w 421449"/>
                <a:gd name="connsiteY1" fmla="*/ 1539 h 1133722"/>
                <a:gd name="connsiteX2" fmla="*/ 210724 w 421449"/>
                <a:gd name="connsiteY2" fmla="*/ 1133722 h 1133722"/>
                <a:gd name="connsiteX3" fmla="*/ 0 w 421449"/>
                <a:gd name="connsiteY3" fmla="*/ 1539 h 1133722"/>
                <a:gd name="connsiteX0" fmla="*/ 421449 w 421449"/>
                <a:gd name="connsiteY0" fmla="*/ 0 h 1132183"/>
                <a:gd name="connsiteX1" fmla="*/ 210724 w 421449"/>
                <a:gd name="connsiteY1" fmla="*/ 1132183 h 1132183"/>
                <a:gd name="connsiteX2" fmla="*/ 0 w 421449"/>
                <a:gd name="connsiteY2" fmla="*/ 0 h 113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49" h="1132183">
                  <a:moveTo>
                    <a:pt x="421449" y="0"/>
                  </a:moveTo>
                  <a:cubicBezTo>
                    <a:pt x="398832" y="383744"/>
                    <a:pt x="357165" y="1131752"/>
                    <a:pt x="210724" y="1132183"/>
                  </a:cubicBezTo>
                  <a:cubicBezTo>
                    <a:pt x="64283" y="1132614"/>
                    <a:pt x="28966" y="367869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577D816E-1F02-4797-9627-B8D1A028C179}"/>
                </a:ext>
              </a:extLst>
            </p:cNvPr>
            <p:cNvSpPr/>
            <p:nvPr/>
          </p:nvSpPr>
          <p:spPr>
            <a:xfrm rot="5400000">
              <a:off x="2344392" y="6457090"/>
              <a:ext cx="113218" cy="215125"/>
            </a:xfrm>
            <a:custGeom>
              <a:avLst/>
              <a:gdLst>
                <a:gd name="connsiteX0" fmla="*/ 103877 w 134857"/>
                <a:gd name="connsiteY0" fmla="*/ 0 h 254630"/>
                <a:gd name="connsiteX1" fmla="*/ 101812 w 134857"/>
                <a:gd name="connsiteY1" fmla="*/ 131820 h 254630"/>
                <a:gd name="connsiteX2" fmla="*/ 103877 w 134857"/>
                <a:gd name="connsiteY2" fmla="*/ 254630 h 254630"/>
                <a:gd name="connsiteX3" fmla="*/ 13114 w 134857"/>
                <a:gd name="connsiteY3" fmla="*/ 217340 h 254630"/>
                <a:gd name="connsiteX4" fmla="*/ 0 w 134857"/>
                <a:gd name="connsiteY4" fmla="*/ 198048 h 254630"/>
                <a:gd name="connsiteX5" fmla="*/ 12307 w 134857"/>
                <a:gd name="connsiteY5" fmla="*/ 38478 h 254630"/>
                <a:gd name="connsiteX6" fmla="*/ 13114 w 134857"/>
                <a:gd name="connsiteY6" fmla="*/ 37290 h 254630"/>
                <a:gd name="connsiteX7" fmla="*/ 103877 w 134857"/>
                <a:gd name="connsiteY7" fmla="*/ 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7" fmla="*/ 104554 w 134857"/>
                <a:gd name="connsiteY7" fmla="*/ 128730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6" fmla="*/ 12307 w 134857"/>
                <a:gd name="connsiteY6" fmla="*/ 38478 h 254630"/>
                <a:gd name="connsiteX0" fmla="*/ 91294 w 213037"/>
                <a:gd name="connsiteY0" fmla="*/ 37290 h 254630"/>
                <a:gd name="connsiteX1" fmla="*/ 182057 w 213037"/>
                <a:gd name="connsiteY1" fmla="*/ 0 h 254630"/>
                <a:gd name="connsiteX2" fmla="*/ 179992 w 213037"/>
                <a:gd name="connsiteY2" fmla="*/ 131820 h 254630"/>
                <a:gd name="connsiteX3" fmla="*/ 182057 w 213037"/>
                <a:gd name="connsiteY3" fmla="*/ 254630 h 254630"/>
                <a:gd name="connsiteX4" fmla="*/ 91294 w 213037"/>
                <a:gd name="connsiteY4" fmla="*/ 217340 h 254630"/>
                <a:gd name="connsiteX5" fmla="*/ 78180 w 213037"/>
                <a:gd name="connsiteY5" fmla="*/ 198048 h 254630"/>
                <a:gd name="connsiteX6" fmla="*/ 0 w 213037"/>
                <a:gd name="connsiteY6" fmla="*/ 50384 h 254630"/>
                <a:gd name="connsiteX0" fmla="*/ 13114 w 134857"/>
                <a:gd name="connsiteY0" fmla="*/ 37290 h 254630"/>
                <a:gd name="connsiteX1" fmla="*/ 103877 w 134857"/>
                <a:gd name="connsiteY1" fmla="*/ 0 h 254630"/>
                <a:gd name="connsiteX2" fmla="*/ 101812 w 134857"/>
                <a:gd name="connsiteY2" fmla="*/ 131820 h 254630"/>
                <a:gd name="connsiteX3" fmla="*/ 103877 w 134857"/>
                <a:gd name="connsiteY3" fmla="*/ 254630 h 254630"/>
                <a:gd name="connsiteX4" fmla="*/ 13114 w 134857"/>
                <a:gd name="connsiteY4" fmla="*/ 217340 h 254630"/>
                <a:gd name="connsiteX5" fmla="*/ 0 w 134857"/>
                <a:gd name="connsiteY5" fmla="*/ 198048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1743"/>
                <a:gd name="connsiteY0" fmla="*/ 37290 h 254630"/>
                <a:gd name="connsiteX1" fmla="*/ 90763 w 121743"/>
                <a:gd name="connsiteY1" fmla="*/ 0 h 254630"/>
                <a:gd name="connsiteX2" fmla="*/ 88698 w 121743"/>
                <a:gd name="connsiteY2" fmla="*/ 131820 h 254630"/>
                <a:gd name="connsiteX3" fmla="*/ 90763 w 121743"/>
                <a:gd name="connsiteY3" fmla="*/ 254630 h 254630"/>
                <a:gd name="connsiteX4" fmla="*/ 0 w 121743"/>
                <a:gd name="connsiteY4" fmla="*/ 217340 h 254630"/>
                <a:gd name="connsiteX0" fmla="*/ 0 w 126446"/>
                <a:gd name="connsiteY0" fmla="*/ 37290 h 254630"/>
                <a:gd name="connsiteX1" fmla="*/ 90763 w 126446"/>
                <a:gd name="connsiteY1" fmla="*/ 0 h 254630"/>
                <a:gd name="connsiteX2" fmla="*/ 105026 w 126446"/>
                <a:gd name="connsiteY2" fmla="*/ 126182 h 254630"/>
                <a:gd name="connsiteX3" fmla="*/ 90763 w 126446"/>
                <a:gd name="connsiteY3" fmla="*/ 254630 h 254630"/>
                <a:gd name="connsiteX4" fmla="*/ 0 w 126446"/>
                <a:gd name="connsiteY4" fmla="*/ 217340 h 254630"/>
                <a:gd name="connsiteX0" fmla="*/ 0 w 129357"/>
                <a:gd name="connsiteY0" fmla="*/ 37290 h 254630"/>
                <a:gd name="connsiteX1" fmla="*/ 90763 w 129357"/>
                <a:gd name="connsiteY1" fmla="*/ 0 h 254630"/>
                <a:gd name="connsiteX2" fmla="*/ 113192 w 129357"/>
                <a:gd name="connsiteY2" fmla="*/ 137455 h 254630"/>
                <a:gd name="connsiteX3" fmla="*/ 90763 w 129357"/>
                <a:gd name="connsiteY3" fmla="*/ 254630 h 254630"/>
                <a:gd name="connsiteX4" fmla="*/ 0 w 129357"/>
                <a:gd name="connsiteY4" fmla="*/ 217340 h 254630"/>
                <a:gd name="connsiteX0" fmla="*/ 0 w 129359"/>
                <a:gd name="connsiteY0" fmla="*/ 37290 h 254630"/>
                <a:gd name="connsiteX1" fmla="*/ 90763 w 129359"/>
                <a:gd name="connsiteY1" fmla="*/ 0 h 254630"/>
                <a:gd name="connsiteX2" fmla="*/ 113195 w 129359"/>
                <a:gd name="connsiteY2" fmla="*/ 126180 h 254630"/>
                <a:gd name="connsiteX3" fmla="*/ 90763 w 129359"/>
                <a:gd name="connsiteY3" fmla="*/ 254630 h 254630"/>
                <a:gd name="connsiteX4" fmla="*/ 0 w 129359"/>
                <a:gd name="connsiteY4" fmla="*/ 217340 h 25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9" h="254630">
                  <a:moveTo>
                    <a:pt x="0" y="37290"/>
                  </a:moveTo>
                  <a:cubicBezTo>
                    <a:pt x="23229" y="14251"/>
                    <a:pt x="55318" y="0"/>
                    <a:pt x="90763" y="0"/>
                  </a:cubicBezTo>
                  <a:cubicBezTo>
                    <a:pt x="161654" y="0"/>
                    <a:pt x="113195" y="55866"/>
                    <a:pt x="113195" y="126180"/>
                  </a:cubicBezTo>
                  <a:cubicBezTo>
                    <a:pt x="113195" y="196494"/>
                    <a:pt x="161654" y="254630"/>
                    <a:pt x="90763" y="254630"/>
                  </a:cubicBezTo>
                  <a:cubicBezTo>
                    <a:pt x="55318" y="254630"/>
                    <a:pt x="23229" y="240380"/>
                    <a:pt x="0" y="2173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4C41B410-87CF-4675-82DC-31B3D130E3D2}"/>
                </a:ext>
              </a:extLst>
            </p:cNvPr>
            <p:cNvGrpSpPr/>
            <p:nvPr/>
          </p:nvGrpSpPr>
          <p:grpSpPr>
            <a:xfrm>
              <a:off x="2864170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C68FFD5A-23D2-4142-A51B-FB498E3FBF4F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7BBDB070-DBB9-4C03-AE79-628FD12052C6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1C983394-F136-4532-94BD-12A8B133EBF3}"/>
                </a:ext>
              </a:extLst>
            </p:cNvPr>
            <p:cNvGrpSpPr/>
            <p:nvPr/>
          </p:nvGrpSpPr>
          <p:grpSpPr>
            <a:xfrm flipH="1">
              <a:off x="1864755" y="4800410"/>
              <a:ext cx="81880" cy="167611"/>
              <a:chOff x="2671990" y="4800410"/>
              <a:chExt cx="167611" cy="167611"/>
            </a:xfrm>
            <a:grpFill/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C3432A57-72BD-439A-BD5C-38ED9A80E746}"/>
                  </a:ext>
                </a:extLst>
              </p:cNvPr>
              <p:cNvSpPr/>
              <p:nvPr/>
            </p:nvSpPr>
            <p:spPr>
              <a:xfrm>
                <a:off x="2671990" y="4800410"/>
                <a:ext cx="167611" cy="16761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E991600-EE05-49B8-BC8A-AA8FE45BAB0F}"/>
                  </a:ext>
                </a:extLst>
              </p:cNvPr>
              <p:cNvSpPr/>
              <p:nvPr/>
            </p:nvSpPr>
            <p:spPr>
              <a:xfrm>
                <a:off x="2673028" y="4817509"/>
                <a:ext cx="119128" cy="1191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4DEFB4B0-D04A-47B3-988F-7315043B1FA1}"/>
                </a:ext>
              </a:extLst>
            </p:cNvPr>
            <p:cNvSpPr/>
            <p:nvPr/>
          </p:nvSpPr>
          <p:spPr>
            <a:xfrm>
              <a:off x="2212862" y="5320622"/>
              <a:ext cx="388555" cy="4571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86D5237-9504-480C-988A-3661BF9936B0}"/>
                </a:ext>
              </a:extLst>
            </p:cNvPr>
            <p:cNvSpPr/>
            <p:nvPr/>
          </p:nvSpPr>
          <p:spPr>
            <a:xfrm>
              <a:off x="2228241" y="5484452"/>
              <a:ext cx="35779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29CCCD3C-0A6E-4EBF-AF9F-FB5496D0F44B}"/>
                </a:ext>
              </a:extLst>
            </p:cNvPr>
            <p:cNvSpPr/>
            <p:nvPr/>
          </p:nvSpPr>
          <p:spPr>
            <a:xfrm>
              <a:off x="2235385" y="5648282"/>
              <a:ext cx="343510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C8D14E4F-00EF-4A39-9EB0-5BCC5A1B1E8E}"/>
                </a:ext>
              </a:extLst>
            </p:cNvPr>
            <p:cNvSpPr/>
            <p:nvPr/>
          </p:nvSpPr>
          <p:spPr>
            <a:xfrm>
              <a:off x="2252054" y="5812112"/>
              <a:ext cx="310172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FC69EB85-BD7C-4C19-B86E-933F5A8522FC}"/>
                </a:ext>
              </a:extLst>
            </p:cNvPr>
            <p:cNvSpPr/>
            <p:nvPr/>
          </p:nvSpPr>
          <p:spPr>
            <a:xfrm>
              <a:off x="2263961" y="5975942"/>
              <a:ext cx="28635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742B2B7B-08BF-4322-B1A4-EBB61F54D724}"/>
                </a:ext>
              </a:extLst>
            </p:cNvPr>
            <p:cNvSpPr/>
            <p:nvPr/>
          </p:nvSpPr>
          <p:spPr>
            <a:xfrm>
              <a:off x="2292536" y="6139771"/>
              <a:ext cx="229208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BF7B8425-A5F4-4A5F-BC51-B46A5C32066A}"/>
                </a:ext>
              </a:extLst>
            </p:cNvPr>
            <p:cNvSpPr/>
            <p:nvPr/>
          </p:nvSpPr>
          <p:spPr>
            <a:xfrm flipV="1">
              <a:off x="2333017" y="6303600"/>
              <a:ext cx="148246" cy="457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pptxd56_ゾウのイラスト</dc:title>
  <dc:subject>pptxd56_ゾウのイラスト</dc:subject>
  <dc:creator>でじけろお</dc:creator>
  <cp:revision>1</cp:revision>
  <dcterms:created xsi:type="dcterms:W3CDTF">2018-05-20T00:31:01Z</dcterms:created>
  <dcterms:modified xsi:type="dcterms:W3CDTF">2020-04-01T11:35:43Z</dcterms:modified>
  <cp:version>1</cp:version>
</cp:coreProperties>
</file>